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6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84" r:id="rId4"/>
    <p:sldId id="268" r:id="rId5"/>
    <p:sldId id="287" r:id="rId6"/>
    <p:sldId id="289" r:id="rId7"/>
    <p:sldId id="285" r:id="rId8"/>
    <p:sldId id="286" r:id="rId9"/>
    <p:sldId id="288" r:id="rId10"/>
    <p:sldId id="291" r:id="rId11"/>
    <p:sldId id="259" r:id="rId12"/>
    <p:sldId id="269" r:id="rId13"/>
    <p:sldId id="276" r:id="rId14"/>
    <p:sldId id="260" r:id="rId15"/>
    <p:sldId id="274" r:id="rId16"/>
    <p:sldId id="266" r:id="rId17"/>
    <p:sldId id="270" r:id="rId18"/>
    <p:sldId id="277" r:id="rId19"/>
    <p:sldId id="278" r:id="rId20"/>
    <p:sldId id="279" r:id="rId21"/>
    <p:sldId id="267" r:id="rId22"/>
    <p:sldId id="271" r:id="rId23"/>
    <p:sldId id="272" r:id="rId24"/>
    <p:sldId id="273" r:id="rId25"/>
    <p:sldId id="265" r:id="rId26"/>
    <p:sldId id="281" r:id="rId27"/>
    <p:sldId id="264" r:id="rId28"/>
    <p:sldId id="282" r:id="rId29"/>
    <p:sldId id="263" r:id="rId30"/>
    <p:sldId id="283" r:id="rId31"/>
    <p:sldId id="290" r:id="rId32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103770-53E2-4240-89A7-4179F564A1EC}" v="159" dt="2021-10-09T21:49:13.1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214" autoAdjust="0"/>
  </p:normalViewPr>
  <p:slideViewPr>
    <p:cSldViewPr snapToGrid="0" snapToObjects="1">
      <p:cViewPr varScale="1">
        <p:scale>
          <a:sx n="81" d="100"/>
          <a:sy n="81" d="100"/>
        </p:scale>
        <p:origin x="132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a Nesterenko" userId="07b225ec735aa8d7" providerId="LiveId" clId="{FC103770-53E2-4240-89A7-4179F564A1EC}"/>
    <pc:docChg chg="undo custSel addSld delSld modSld">
      <pc:chgData name="Alla Nesterenko" userId="07b225ec735aa8d7" providerId="LiveId" clId="{FC103770-53E2-4240-89A7-4179F564A1EC}" dt="2021-10-09T21:49:15.815" v="1358" actId="20577"/>
      <pc:docMkLst>
        <pc:docMk/>
      </pc:docMkLst>
      <pc:sldChg chg="delSp modSp mod">
        <pc:chgData name="Alla Nesterenko" userId="07b225ec735aa8d7" providerId="LiveId" clId="{FC103770-53E2-4240-89A7-4179F564A1EC}" dt="2021-10-09T20:01:43.924" v="365" actId="1076"/>
        <pc:sldMkLst>
          <pc:docMk/>
          <pc:sldMk cId="3846935452" sldId="268"/>
        </pc:sldMkLst>
        <pc:picChg chg="del">
          <ac:chgData name="Alla Nesterenko" userId="07b225ec735aa8d7" providerId="LiveId" clId="{FC103770-53E2-4240-89A7-4179F564A1EC}" dt="2021-10-09T00:05:48.998" v="61" actId="478"/>
          <ac:picMkLst>
            <pc:docMk/>
            <pc:sldMk cId="3846935452" sldId="268"/>
            <ac:picMk id="58" creationId="{6D557BE9-E8CE-42B8-9F9A-60320C020942}"/>
          </ac:picMkLst>
        </pc:picChg>
        <pc:picChg chg="mod">
          <ac:chgData name="Alla Nesterenko" userId="07b225ec735aa8d7" providerId="LiveId" clId="{FC103770-53E2-4240-89A7-4179F564A1EC}" dt="2021-10-09T20:01:43.924" v="365" actId="1076"/>
          <ac:picMkLst>
            <pc:docMk/>
            <pc:sldMk cId="3846935452" sldId="268"/>
            <ac:picMk id="60" creationId="{5EA33AD0-3F54-41F5-A98C-2A04047B58ED}"/>
          </ac:picMkLst>
        </pc:picChg>
      </pc:sldChg>
      <pc:sldChg chg="addSp delSp modSp mod">
        <pc:chgData name="Alla Nesterenko" userId="07b225ec735aa8d7" providerId="LiveId" clId="{FC103770-53E2-4240-89A7-4179F564A1EC}" dt="2021-10-09T21:44:08.366" v="1021" actId="14100"/>
        <pc:sldMkLst>
          <pc:docMk/>
          <pc:sldMk cId="3916672412" sldId="269"/>
        </pc:sldMkLst>
        <pc:spChg chg="add mod">
          <ac:chgData name="Alla Nesterenko" userId="07b225ec735aa8d7" providerId="LiveId" clId="{FC103770-53E2-4240-89A7-4179F564A1EC}" dt="2021-10-09T21:37:25.297" v="942" actId="14100"/>
          <ac:spMkLst>
            <pc:docMk/>
            <pc:sldMk cId="3916672412" sldId="269"/>
            <ac:spMk id="6" creationId="{1DA1BF96-63A3-481A-9CB5-E8F45AAD59CB}"/>
          </ac:spMkLst>
        </pc:spChg>
        <pc:spChg chg="add mod">
          <ac:chgData name="Alla Nesterenko" userId="07b225ec735aa8d7" providerId="LiveId" clId="{FC103770-53E2-4240-89A7-4179F564A1EC}" dt="2021-10-09T21:38:21.297" v="960" actId="1076"/>
          <ac:spMkLst>
            <pc:docMk/>
            <pc:sldMk cId="3916672412" sldId="269"/>
            <ac:spMk id="7" creationId="{6D5A959D-9966-4BC0-AB5B-F163A7C5A856}"/>
          </ac:spMkLst>
        </pc:spChg>
        <pc:spChg chg="add mod">
          <ac:chgData name="Alla Nesterenko" userId="07b225ec735aa8d7" providerId="LiveId" clId="{FC103770-53E2-4240-89A7-4179F564A1EC}" dt="2021-10-09T21:41:51.914" v="998" actId="1076"/>
          <ac:spMkLst>
            <pc:docMk/>
            <pc:sldMk cId="3916672412" sldId="269"/>
            <ac:spMk id="8" creationId="{E6E8530C-B654-44D9-ADED-FF9D7FF872D9}"/>
          </ac:spMkLst>
        </pc:spChg>
        <pc:spChg chg="add mod">
          <ac:chgData name="Alla Nesterenko" userId="07b225ec735aa8d7" providerId="LiveId" clId="{FC103770-53E2-4240-89A7-4179F564A1EC}" dt="2021-10-09T21:42:49.587" v="1013" actId="1076"/>
          <ac:spMkLst>
            <pc:docMk/>
            <pc:sldMk cId="3916672412" sldId="269"/>
            <ac:spMk id="9" creationId="{B0678364-5B90-4E1E-BBBE-7A46DBB3EDFF}"/>
          </ac:spMkLst>
        </pc:spChg>
        <pc:spChg chg="add mod">
          <ac:chgData name="Alla Nesterenko" userId="07b225ec735aa8d7" providerId="LiveId" clId="{FC103770-53E2-4240-89A7-4179F564A1EC}" dt="2021-10-09T21:38:23.905" v="961" actId="1076"/>
          <ac:spMkLst>
            <pc:docMk/>
            <pc:sldMk cId="3916672412" sldId="269"/>
            <ac:spMk id="10" creationId="{37A8663B-0691-4B87-8918-E339FB67EB34}"/>
          </ac:spMkLst>
        </pc:spChg>
        <pc:spChg chg="add mod">
          <ac:chgData name="Alla Nesterenko" userId="07b225ec735aa8d7" providerId="LiveId" clId="{FC103770-53E2-4240-89A7-4179F564A1EC}" dt="2021-10-09T21:42:38.685" v="1011" actId="1076"/>
          <ac:spMkLst>
            <pc:docMk/>
            <pc:sldMk cId="3916672412" sldId="269"/>
            <ac:spMk id="11" creationId="{F82D5C1D-C52D-4880-9AD6-78C47E49EA7D}"/>
          </ac:spMkLst>
        </pc:spChg>
        <pc:spChg chg="add mod">
          <ac:chgData name="Alla Nesterenko" userId="07b225ec735aa8d7" providerId="LiveId" clId="{FC103770-53E2-4240-89A7-4179F564A1EC}" dt="2021-10-09T21:38:30.840" v="962" actId="20577"/>
          <ac:spMkLst>
            <pc:docMk/>
            <pc:sldMk cId="3916672412" sldId="269"/>
            <ac:spMk id="12" creationId="{78412BEB-C2A6-46FE-B84D-EE16F0F7E790}"/>
          </ac:spMkLst>
        </pc:spChg>
        <pc:spChg chg="add mod">
          <ac:chgData name="Alla Nesterenko" userId="07b225ec735aa8d7" providerId="LiveId" clId="{FC103770-53E2-4240-89A7-4179F564A1EC}" dt="2021-10-09T21:42:55.970" v="1014" actId="14100"/>
          <ac:spMkLst>
            <pc:docMk/>
            <pc:sldMk cId="3916672412" sldId="269"/>
            <ac:spMk id="13" creationId="{74CC5D90-3486-45B5-95D2-2C98F6569D6F}"/>
          </ac:spMkLst>
        </pc:spChg>
        <pc:spChg chg="add mod">
          <ac:chgData name="Alla Nesterenko" userId="07b225ec735aa8d7" providerId="LiveId" clId="{FC103770-53E2-4240-89A7-4179F564A1EC}" dt="2021-10-09T21:37:43.415" v="949" actId="1076"/>
          <ac:spMkLst>
            <pc:docMk/>
            <pc:sldMk cId="3916672412" sldId="269"/>
            <ac:spMk id="14" creationId="{AE3F8786-22BD-44E8-B140-7468F85CCF76}"/>
          </ac:spMkLst>
        </pc:spChg>
        <pc:spChg chg="add mod">
          <ac:chgData name="Alla Nesterenko" userId="07b225ec735aa8d7" providerId="LiveId" clId="{FC103770-53E2-4240-89A7-4179F564A1EC}" dt="2021-10-09T21:40:46.767" v="983" actId="1076"/>
          <ac:spMkLst>
            <pc:docMk/>
            <pc:sldMk cId="3916672412" sldId="269"/>
            <ac:spMk id="23" creationId="{4ABCAAAF-9F4B-4575-BDB9-7A7D711B470F}"/>
          </ac:spMkLst>
        </pc:spChg>
        <pc:graphicFrameChg chg="mod modGraphic">
          <ac:chgData name="Alla Nesterenko" userId="07b225ec735aa8d7" providerId="LiveId" clId="{FC103770-53E2-4240-89A7-4179F564A1EC}" dt="2021-10-09T21:40:03.509" v="972"/>
          <ac:graphicFrameMkLst>
            <pc:docMk/>
            <pc:sldMk cId="3916672412" sldId="269"/>
            <ac:graphicFrameMk id="3" creationId="{00000000-0000-0000-0000-000000000000}"/>
          </ac:graphicFrameMkLst>
        </pc:graphicFrameChg>
        <pc:cxnChg chg="add mod">
          <ac:chgData name="Alla Nesterenko" userId="07b225ec735aa8d7" providerId="LiveId" clId="{FC103770-53E2-4240-89A7-4179F564A1EC}" dt="2021-10-09T21:38:53.402" v="963" actId="11529"/>
          <ac:cxnSpMkLst>
            <pc:docMk/>
            <pc:sldMk cId="3916672412" sldId="269"/>
            <ac:cxnSpMk id="16" creationId="{40DD3884-5A0B-42FA-B625-F79BBC3929E6}"/>
          </ac:cxnSpMkLst>
        </pc:cxnChg>
        <pc:cxnChg chg="add del mod">
          <ac:chgData name="Alla Nesterenko" userId="07b225ec735aa8d7" providerId="LiveId" clId="{FC103770-53E2-4240-89A7-4179F564A1EC}" dt="2021-10-09T21:40:06.563" v="973" actId="478"/>
          <ac:cxnSpMkLst>
            <pc:docMk/>
            <pc:sldMk cId="3916672412" sldId="269"/>
            <ac:cxnSpMk id="18" creationId="{F378C4CE-564B-40CA-9803-C84C103282D6}"/>
          </ac:cxnSpMkLst>
        </pc:cxnChg>
        <pc:cxnChg chg="add mod">
          <ac:chgData name="Alla Nesterenko" userId="07b225ec735aa8d7" providerId="LiveId" clId="{FC103770-53E2-4240-89A7-4179F564A1EC}" dt="2021-10-09T21:41:03.865" v="986" actId="1582"/>
          <ac:cxnSpMkLst>
            <pc:docMk/>
            <pc:sldMk cId="3916672412" sldId="269"/>
            <ac:cxnSpMk id="25" creationId="{6BC035A4-6B98-45C2-B789-D1DB3B3866DC}"/>
          </ac:cxnSpMkLst>
        </pc:cxnChg>
        <pc:cxnChg chg="add mod">
          <ac:chgData name="Alla Nesterenko" userId="07b225ec735aa8d7" providerId="LiveId" clId="{FC103770-53E2-4240-89A7-4179F564A1EC}" dt="2021-10-09T21:44:08.366" v="1021" actId="14100"/>
          <ac:cxnSpMkLst>
            <pc:docMk/>
            <pc:sldMk cId="3916672412" sldId="269"/>
            <ac:cxnSpMk id="26" creationId="{79499389-D4DC-4B31-B13C-380C81147D56}"/>
          </ac:cxnSpMkLst>
        </pc:cxnChg>
        <pc:cxnChg chg="add mod">
          <ac:chgData name="Alla Nesterenko" userId="07b225ec735aa8d7" providerId="LiveId" clId="{FC103770-53E2-4240-89A7-4179F564A1EC}" dt="2021-10-09T21:41:23.357" v="993" actId="14100"/>
          <ac:cxnSpMkLst>
            <pc:docMk/>
            <pc:sldMk cId="3916672412" sldId="269"/>
            <ac:cxnSpMk id="29" creationId="{50A925DD-5A5F-4843-8B6A-DF2BD436F214}"/>
          </ac:cxnSpMkLst>
        </pc:cxnChg>
        <pc:cxnChg chg="add mod">
          <ac:chgData name="Alla Nesterenko" userId="07b225ec735aa8d7" providerId="LiveId" clId="{FC103770-53E2-4240-89A7-4179F564A1EC}" dt="2021-10-09T21:42:10.231" v="1003" actId="208"/>
          <ac:cxnSpMkLst>
            <pc:docMk/>
            <pc:sldMk cId="3916672412" sldId="269"/>
            <ac:cxnSpMk id="34" creationId="{B35A7E4D-0C85-4C46-8B92-FAAABDD71B95}"/>
          </ac:cxnSpMkLst>
        </pc:cxnChg>
        <pc:cxnChg chg="add mod">
          <ac:chgData name="Alla Nesterenko" userId="07b225ec735aa8d7" providerId="LiveId" clId="{FC103770-53E2-4240-89A7-4179F564A1EC}" dt="2021-10-09T21:41:55.410" v="999" actId="14100"/>
          <ac:cxnSpMkLst>
            <pc:docMk/>
            <pc:sldMk cId="3916672412" sldId="269"/>
            <ac:cxnSpMk id="36" creationId="{17946601-63A9-4795-9157-1A00EF4104A3}"/>
          </ac:cxnSpMkLst>
        </pc:cxnChg>
        <pc:cxnChg chg="add mod">
          <ac:chgData name="Alla Nesterenko" userId="07b225ec735aa8d7" providerId="LiveId" clId="{FC103770-53E2-4240-89A7-4179F564A1EC}" dt="2021-10-09T21:42:55.970" v="1014" actId="14100"/>
          <ac:cxnSpMkLst>
            <pc:docMk/>
            <pc:sldMk cId="3916672412" sldId="269"/>
            <ac:cxnSpMk id="42" creationId="{89B5D54C-1AD6-4627-B7C9-0771D85CC88B}"/>
          </ac:cxnSpMkLst>
        </pc:cxnChg>
        <pc:cxnChg chg="add mod">
          <ac:chgData name="Alla Nesterenko" userId="07b225ec735aa8d7" providerId="LiveId" clId="{FC103770-53E2-4240-89A7-4179F564A1EC}" dt="2021-10-09T21:43:01.051" v="1015" actId="14100"/>
          <ac:cxnSpMkLst>
            <pc:docMk/>
            <pc:sldMk cId="3916672412" sldId="269"/>
            <ac:cxnSpMk id="47" creationId="{E691F9CD-A6FF-4B2C-93AC-C83E0E6596E5}"/>
          </ac:cxnSpMkLst>
        </pc:cxnChg>
        <pc:cxnChg chg="add mod">
          <ac:chgData name="Alla Nesterenko" userId="07b225ec735aa8d7" providerId="LiveId" clId="{FC103770-53E2-4240-89A7-4179F564A1EC}" dt="2021-10-09T21:43:34.475" v="1020" actId="14100"/>
          <ac:cxnSpMkLst>
            <pc:docMk/>
            <pc:sldMk cId="3916672412" sldId="269"/>
            <ac:cxnSpMk id="53" creationId="{F0DE26FE-5F05-4756-B8F2-FCC24656FA54}"/>
          </ac:cxnSpMkLst>
        </pc:cxnChg>
        <pc:cxnChg chg="add mod">
          <ac:chgData name="Alla Nesterenko" userId="07b225ec735aa8d7" providerId="LiveId" clId="{FC103770-53E2-4240-89A7-4179F564A1EC}" dt="2021-10-09T21:43:31.372" v="1019" actId="14100"/>
          <ac:cxnSpMkLst>
            <pc:docMk/>
            <pc:sldMk cId="3916672412" sldId="269"/>
            <ac:cxnSpMk id="55" creationId="{1A9C47AB-BC45-4D8F-8A7F-F58D8D093EDC}"/>
          </ac:cxnSpMkLst>
        </pc:cxnChg>
      </pc:sldChg>
      <pc:sldChg chg="del">
        <pc:chgData name="Alla Nesterenko" userId="07b225ec735aa8d7" providerId="LiveId" clId="{FC103770-53E2-4240-89A7-4179F564A1EC}" dt="2021-10-09T21:44:41.117" v="1022" actId="47"/>
        <pc:sldMkLst>
          <pc:docMk/>
          <pc:sldMk cId="2415048750" sldId="275"/>
        </pc:sldMkLst>
      </pc:sldChg>
      <pc:sldChg chg="del">
        <pc:chgData name="Alla Nesterenko" userId="07b225ec735aa8d7" providerId="LiveId" clId="{FC103770-53E2-4240-89A7-4179F564A1EC}" dt="2021-10-09T17:49:00.135" v="185" actId="47"/>
        <pc:sldMkLst>
          <pc:docMk/>
          <pc:sldMk cId="4115662606" sldId="280"/>
        </pc:sldMkLst>
      </pc:sldChg>
      <pc:sldChg chg="modSp">
        <pc:chgData name="Alla Nesterenko" userId="07b225ec735aa8d7" providerId="LiveId" clId="{FC103770-53E2-4240-89A7-4179F564A1EC}" dt="2021-10-09T20:12:34.407" v="423" actId="20577"/>
        <pc:sldMkLst>
          <pc:docMk/>
          <pc:sldMk cId="2345049348" sldId="285"/>
        </pc:sldMkLst>
        <pc:graphicFrameChg chg="mod">
          <ac:chgData name="Alla Nesterenko" userId="07b225ec735aa8d7" providerId="LiveId" clId="{FC103770-53E2-4240-89A7-4179F564A1EC}" dt="2021-10-09T20:12:34.407" v="423" actId="20577"/>
          <ac:graphicFrameMkLst>
            <pc:docMk/>
            <pc:sldMk cId="2345049348" sldId="285"/>
            <ac:graphicFrameMk id="9" creationId="{C3C9809F-8614-43A6-8F45-51CDAD673CFC}"/>
          </ac:graphicFrameMkLst>
        </pc:graphicFrameChg>
      </pc:sldChg>
      <pc:sldChg chg="modSp">
        <pc:chgData name="Alla Nesterenko" userId="07b225ec735aa8d7" providerId="LiveId" clId="{FC103770-53E2-4240-89A7-4179F564A1EC}" dt="2021-10-09T20:13:33.492" v="460" actId="20577"/>
        <pc:sldMkLst>
          <pc:docMk/>
          <pc:sldMk cId="3940677545" sldId="286"/>
        </pc:sldMkLst>
        <pc:graphicFrameChg chg="mod">
          <ac:chgData name="Alla Nesterenko" userId="07b225ec735aa8d7" providerId="LiveId" clId="{FC103770-53E2-4240-89A7-4179F564A1EC}" dt="2021-10-09T20:13:33.492" v="460" actId="20577"/>
          <ac:graphicFrameMkLst>
            <pc:docMk/>
            <pc:sldMk cId="3940677545" sldId="286"/>
            <ac:graphicFrameMk id="17" creationId="{67482117-196E-4EBC-A810-1A65075FB6B8}"/>
          </ac:graphicFrameMkLst>
        </pc:graphicFrameChg>
      </pc:sldChg>
      <pc:sldChg chg="addSp delSp modSp new mod modClrScheme chgLayout">
        <pc:chgData name="Alla Nesterenko" userId="07b225ec735aa8d7" providerId="LiveId" clId="{FC103770-53E2-4240-89A7-4179F564A1EC}" dt="2021-10-09T20:11:10.881" v="386" actId="1076"/>
        <pc:sldMkLst>
          <pc:docMk/>
          <pc:sldMk cId="1910891983" sldId="289"/>
        </pc:sldMkLst>
        <pc:spChg chg="mod ord">
          <ac:chgData name="Alla Nesterenko" userId="07b225ec735aa8d7" providerId="LiveId" clId="{FC103770-53E2-4240-89A7-4179F564A1EC}" dt="2021-10-09T18:02:28.797" v="362" actId="700"/>
          <ac:spMkLst>
            <pc:docMk/>
            <pc:sldMk cId="1910891983" sldId="289"/>
            <ac:spMk id="2" creationId="{BA739FC3-3219-4496-9A29-1DB45CD512FB}"/>
          </ac:spMkLst>
        </pc:spChg>
        <pc:spChg chg="del">
          <ac:chgData name="Alla Nesterenko" userId="07b225ec735aa8d7" providerId="LiveId" clId="{FC103770-53E2-4240-89A7-4179F564A1EC}" dt="2021-10-08T23:04:52.049" v="1" actId="478"/>
          <ac:spMkLst>
            <pc:docMk/>
            <pc:sldMk cId="1910891983" sldId="289"/>
            <ac:spMk id="3" creationId="{44A1269C-0F98-4047-805A-ED3CA3D56841}"/>
          </ac:spMkLst>
        </pc:spChg>
        <pc:spChg chg="add mod">
          <ac:chgData name="Alla Nesterenko" userId="07b225ec735aa8d7" providerId="LiveId" clId="{FC103770-53E2-4240-89A7-4179F564A1EC}" dt="2021-10-09T20:04:18.346" v="376" actId="1076"/>
          <ac:spMkLst>
            <pc:docMk/>
            <pc:sldMk cId="1910891983" sldId="289"/>
            <ac:spMk id="6" creationId="{577B9ADA-ED72-4A9C-8A96-D11C0CC80515}"/>
          </ac:spMkLst>
        </pc:spChg>
        <pc:spChg chg="add mod">
          <ac:chgData name="Alla Nesterenko" userId="07b225ec735aa8d7" providerId="LiveId" clId="{FC103770-53E2-4240-89A7-4179F564A1EC}" dt="2021-10-09T00:06:45.365" v="110" actId="207"/>
          <ac:spMkLst>
            <pc:docMk/>
            <pc:sldMk cId="1910891983" sldId="289"/>
            <ac:spMk id="8" creationId="{99AFFE36-D080-4CBF-AAE4-A8979ACFBA94}"/>
          </ac:spMkLst>
        </pc:spChg>
        <pc:spChg chg="add mod">
          <ac:chgData name="Alla Nesterenko" userId="07b225ec735aa8d7" providerId="LiveId" clId="{FC103770-53E2-4240-89A7-4179F564A1EC}" dt="2021-10-09T20:04:21.647" v="377" actId="1076"/>
          <ac:spMkLst>
            <pc:docMk/>
            <pc:sldMk cId="1910891983" sldId="289"/>
            <ac:spMk id="9" creationId="{B9A02146-AA37-4947-A0D9-EDF00C87E8E5}"/>
          </ac:spMkLst>
        </pc:spChg>
        <pc:picChg chg="add del mod">
          <ac:chgData name="Alla Nesterenko" userId="07b225ec735aa8d7" providerId="LiveId" clId="{FC103770-53E2-4240-89A7-4179F564A1EC}" dt="2021-10-09T20:01:51.306" v="366" actId="478"/>
          <ac:picMkLst>
            <pc:docMk/>
            <pc:sldMk cId="1910891983" sldId="289"/>
            <ac:picMk id="4" creationId="{EADE4DF4-2FC7-4A18-BE90-81D89139DC36}"/>
          </ac:picMkLst>
        </pc:picChg>
        <pc:picChg chg="add del mod">
          <ac:chgData name="Alla Nesterenko" userId="07b225ec735aa8d7" providerId="LiveId" clId="{FC103770-53E2-4240-89A7-4179F564A1EC}" dt="2021-10-09T20:11:03.049" v="383" actId="478"/>
          <ac:picMkLst>
            <pc:docMk/>
            <pc:sldMk cId="1910891983" sldId="289"/>
            <ac:picMk id="5" creationId="{86115C88-438D-4DB9-86BD-A63BFE58B168}"/>
          </ac:picMkLst>
        </pc:picChg>
        <pc:picChg chg="add mod">
          <ac:chgData name="Alla Nesterenko" userId="07b225ec735aa8d7" providerId="LiveId" clId="{FC103770-53E2-4240-89A7-4179F564A1EC}" dt="2021-10-09T20:04:09.736" v="374" actId="1076"/>
          <ac:picMkLst>
            <pc:docMk/>
            <pc:sldMk cId="1910891983" sldId="289"/>
            <ac:picMk id="7" creationId="{2070AB8D-0BD5-476D-BBFC-42B592E026BE}"/>
          </ac:picMkLst>
        </pc:picChg>
        <pc:picChg chg="add mod ord">
          <ac:chgData name="Alla Nesterenko" userId="07b225ec735aa8d7" providerId="LiveId" clId="{FC103770-53E2-4240-89A7-4179F564A1EC}" dt="2021-10-09T20:04:23.619" v="378" actId="1076"/>
          <ac:picMkLst>
            <pc:docMk/>
            <pc:sldMk cId="1910891983" sldId="289"/>
            <ac:picMk id="11" creationId="{9A9EB739-E37E-4407-9D35-BBD15E595DF1}"/>
          </ac:picMkLst>
        </pc:picChg>
        <pc:picChg chg="add mod">
          <ac:chgData name="Alla Nesterenko" userId="07b225ec735aa8d7" providerId="LiveId" clId="{FC103770-53E2-4240-89A7-4179F564A1EC}" dt="2021-10-09T20:11:10.881" v="386" actId="1076"/>
          <ac:picMkLst>
            <pc:docMk/>
            <pc:sldMk cId="1910891983" sldId="289"/>
            <ac:picMk id="13" creationId="{83F49126-8715-4C9A-92A1-345C8C5F1734}"/>
          </ac:picMkLst>
        </pc:picChg>
      </pc:sldChg>
      <pc:sldChg chg="modSp new mod">
        <pc:chgData name="Alla Nesterenko" userId="07b225ec735aa8d7" providerId="LiveId" clId="{FC103770-53E2-4240-89A7-4179F564A1EC}" dt="2021-10-09T21:49:15.815" v="1358" actId="20577"/>
        <pc:sldMkLst>
          <pc:docMk/>
          <pc:sldMk cId="4222383538" sldId="290"/>
        </pc:sldMkLst>
        <pc:spChg chg="mod">
          <ac:chgData name="Alla Nesterenko" userId="07b225ec735aa8d7" providerId="LiveId" clId="{FC103770-53E2-4240-89A7-4179F564A1EC}" dt="2021-10-09T17:53:23.028" v="192" actId="20577"/>
          <ac:spMkLst>
            <pc:docMk/>
            <pc:sldMk cId="4222383538" sldId="290"/>
            <ac:spMk id="2" creationId="{34AC02B1-7A4E-4A16-9F29-6EDA0CCFAB77}"/>
          </ac:spMkLst>
        </pc:spChg>
        <pc:spChg chg="mod">
          <ac:chgData name="Alla Nesterenko" userId="07b225ec735aa8d7" providerId="LiveId" clId="{FC103770-53E2-4240-89A7-4179F564A1EC}" dt="2021-10-09T21:49:15.815" v="1358" actId="20577"/>
          <ac:spMkLst>
            <pc:docMk/>
            <pc:sldMk cId="4222383538" sldId="290"/>
            <ac:spMk id="3" creationId="{AD516761-58E8-46D8-8821-1B50C8B329FE}"/>
          </ac:spMkLst>
        </pc:spChg>
      </pc:sldChg>
      <pc:sldChg chg="addSp modSp new mod">
        <pc:chgData name="Alla Nesterenko" userId="07b225ec735aa8d7" providerId="LiveId" clId="{FC103770-53E2-4240-89A7-4179F564A1EC}" dt="2021-10-09T21:26:30.150" v="686" actId="14100"/>
        <pc:sldMkLst>
          <pc:docMk/>
          <pc:sldMk cId="39476857" sldId="291"/>
        </pc:sldMkLst>
        <pc:spChg chg="mod">
          <ac:chgData name="Alla Nesterenko" userId="07b225ec735aa8d7" providerId="LiveId" clId="{FC103770-53E2-4240-89A7-4179F564A1EC}" dt="2021-10-09T20:19:20.338" v="585" actId="1076"/>
          <ac:spMkLst>
            <pc:docMk/>
            <pc:sldMk cId="39476857" sldId="291"/>
            <ac:spMk id="2" creationId="{834C0B4D-6606-4448-B11D-8BCCC38ED09E}"/>
          </ac:spMkLst>
        </pc:spChg>
        <pc:spChg chg="mod">
          <ac:chgData name="Alla Nesterenko" userId="07b225ec735aa8d7" providerId="LiveId" clId="{FC103770-53E2-4240-89A7-4179F564A1EC}" dt="2021-10-09T21:25:58.971" v="680" actId="1076"/>
          <ac:spMkLst>
            <pc:docMk/>
            <pc:sldMk cId="39476857" sldId="291"/>
            <ac:spMk id="3" creationId="{0FB45645-0C93-49D6-A3C2-2259353EEAF6}"/>
          </ac:spMkLst>
        </pc:spChg>
        <pc:spChg chg="add mod">
          <ac:chgData name="Alla Nesterenko" userId="07b225ec735aa8d7" providerId="LiveId" clId="{FC103770-53E2-4240-89A7-4179F564A1EC}" dt="2021-10-09T20:19:27.069" v="587" actId="1076"/>
          <ac:spMkLst>
            <pc:docMk/>
            <pc:sldMk cId="39476857" sldId="291"/>
            <ac:spMk id="4" creationId="{F2B9C09E-7FA1-4926-92B5-B2CA597C2622}"/>
          </ac:spMkLst>
        </pc:spChg>
        <pc:spChg chg="add mod">
          <ac:chgData name="Alla Nesterenko" userId="07b225ec735aa8d7" providerId="LiveId" clId="{FC103770-53E2-4240-89A7-4179F564A1EC}" dt="2021-10-09T20:19:30.110" v="588" actId="1076"/>
          <ac:spMkLst>
            <pc:docMk/>
            <pc:sldMk cId="39476857" sldId="291"/>
            <ac:spMk id="5" creationId="{57F5272F-830A-46B4-A419-E6A59D7D4702}"/>
          </ac:spMkLst>
        </pc:spChg>
        <pc:spChg chg="add mod">
          <ac:chgData name="Alla Nesterenko" userId="07b225ec735aa8d7" providerId="LiveId" clId="{FC103770-53E2-4240-89A7-4179F564A1EC}" dt="2021-10-09T20:19:37.627" v="589" actId="1076"/>
          <ac:spMkLst>
            <pc:docMk/>
            <pc:sldMk cId="39476857" sldId="291"/>
            <ac:spMk id="6" creationId="{4502F086-12FA-4EA6-BE5E-F33BAD6E0A1C}"/>
          </ac:spMkLst>
        </pc:spChg>
        <pc:spChg chg="add mod">
          <ac:chgData name="Alla Nesterenko" userId="07b225ec735aa8d7" providerId="LiveId" clId="{FC103770-53E2-4240-89A7-4179F564A1EC}" dt="2021-10-09T20:19:37.627" v="589" actId="1076"/>
          <ac:spMkLst>
            <pc:docMk/>
            <pc:sldMk cId="39476857" sldId="291"/>
            <ac:spMk id="7" creationId="{5A0463AC-F1AC-429A-8AAA-6012785EA128}"/>
          </ac:spMkLst>
        </pc:spChg>
        <pc:spChg chg="add mod">
          <ac:chgData name="Alla Nesterenko" userId="07b225ec735aa8d7" providerId="LiveId" clId="{FC103770-53E2-4240-89A7-4179F564A1EC}" dt="2021-10-09T20:19:37.627" v="589" actId="1076"/>
          <ac:spMkLst>
            <pc:docMk/>
            <pc:sldMk cId="39476857" sldId="291"/>
            <ac:spMk id="8" creationId="{67F599A9-841F-42D0-A876-C00296B5CDCF}"/>
          </ac:spMkLst>
        </pc:spChg>
        <pc:spChg chg="add mod">
          <ac:chgData name="Alla Nesterenko" userId="07b225ec735aa8d7" providerId="LiveId" clId="{FC103770-53E2-4240-89A7-4179F564A1EC}" dt="2021-10-09T20:19:37.627" v="589" actId="1076"/>
          <ac:spMkLst>
            <pc:docMk/>
            <pc:sldMk cId="39476857" sldId="291"/>
            <ac:spMk id="9" creationId="{B6A01D84-0F5B-4368-A5A1-359C72F7A019}"/>
          </ac:spMkLst>
        </pc:spChg>
        <pc:spChg chg="add mod">
          <ac:chgData name="Alla Nesterenko" userId="07b225ec735aa8d7" providerId="LiveId" clId="{FC103770-53E2-4240-89A7-4179F564A1EC}" dt="2021-10-09T21:26:08.793" v="682" actId="207"/>
          <ac:spMkLst>
            <pc:docMk/>
            <pc:sldMk cId="39476857" sldId="291"/>
            <ac:spMk id="10" creationId="{2D958960-8D8B-4A68-B2F5-2A2B93F5873B}"/>
          </ac:spMkLst>
        </pc:spChg>
        <pc:spChg chg="add mod">
          <ac:chgData name="Alla Nesterenko" userId="07b225ec735aa8d7" providerId="LiveId" clId="{FC103770-53E2-4240-89A7-4179F564A1EC}" dt="2021-10-09T21:26:08.793" v="682" actId="207"/>
          <ac:spMkLst>
            <pc:docMk/>
            <pc:sldMk cId="39476857" sldId="291"/>
            <ac:spMk id="11" creationId="{6E516800-ECB2-4EE4-8E7C-E49463D825FF}"/>
          </ac:spMkLst>
        </pc:spChg>
        <pc:spChg chg="add mod">
          <ac:chgData name="Alla Nesterenko" userId="07b225ec735aa8d7" providerId="LiveId" clId="{FC103770-53E2-4240-89A7-4179F564A1EC}" dt="2021-10-09T21:26:12.103" v="683" actId="1076"/>
          <ac:spMkLst>
            <pc:docMk/>
            <pc:sldMk cId="39476857" sldId="291"/>
            <ac:spMk id="12" creationId="{3A385DFD-3284-44A3-BA64-BEC573DDD825}"/>
          </ac:spMkLst>
        </pc:spChg>
        <pc:spChg chg="add mod">
          <ac:chgData name="Alla Nesterenko" userId="07b225ec735aa8d7" providerId="LiveId" clId="{FC103770-53E2-4240-89A7-4179F564A1EC}" dt="2021-10-09T21:26:08.793" v="682" actId="207"/>
          <ac:spMkLst>
            <pc:docMk/>
            <pc:sldMk cId="39476857" sldId="291"/>
            <ac:spMk id="13" creationId="{00567FB6-D435-4822-B4BA-079F9DAA0F29}"/>
          </ac:spMkLst>
        </pc:spChg>
        <pc:spChg chg="add mod">
          <ac:chgData name="Alla Nesterenko" userId="07b225ec735aa8d7" providerId="LiveId" clId="{FC103770-53E2-4240-89A7-4179F564A1EC}" dt="2021-10-09T21:26:30.150" v="686" actId="14100"/>
          <ac:spMkLst>
            <pc:docMk/>
            <pc:sldMk cId="39476857" sldId="291"/>
            <ac:spMk id="14" creationId="{8DFE0EAB-4F89-4A0A-971C-34957C86058C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EB670F-50ED-4922-9CF0-8369F8C9333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C88151-746D-44D4-96FF-628832B35363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Обучающая среда (например, </a:t>
          </a:r>
          <a:r>
            <a:rPr lang="en-US"/>
            <a:t>moodle)</a:t>
          </a:r>
        </a:p>
      </dgm:t>
    </dgm:pt>
    <dgm:pt modelId="{0F02D7C6-D7CB-4939-BCEF-AB57503DE0FC}" type="parTrans" cxnId="{D9F4047E-2051-4B04-BF59-3F8810FFEFA2}">
      <dgm:prSet/>
      <dgm:spPr/>
      <dgm:t>
        <a:bodyPr/>
        <a:lstStyle/>
        <a:p>
          <a:endParaRPr lang="en-US"/>
        </a:p>
      </dgm:t>
    </dgm:pt>
    <dgm:pt modelId="{9509B87D-987B-4723-8539-851EC4577D52}" type="sibTrans" cxnId="{D9F4047E-2051-4B04-BF59-3F8810FFEFA2}">
      <dgm:prSet/>
      <dgm:spPr/>
      <dgm:t>
        <a:bodyPr/>
        <a:lstStyle/>
        <a:p>
          <a:endParaRPr lang="en-US"/>
        </a:p>
      </dgm:t>
    </dgm:pt>
    <dgm:pt modelId="{5C159B58-52B4-4372-A260-263E9C492E7B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/>
            <a:t>Веб-доски (</a:t>
          </a:r>
          <a:r>
            <a:rPr lang="en-US" dirty="0"/>
            <a:t>Miro, </a:t>
          </a:r>
          <a:r>
            <a:rPr lang="en-US" dirty="0" err="1"/>
            <a:t>padlet</a:t>
          </a:r>
          <a:r>
            <a:rPr lang="en-US" dirty="0"/>
            <a:t>, </a:t>
          </a:r>
          <a:r>
            <a:rPr lang="en-US" dirty="0" err="1"/>
            <a:t>linoit</a:t>
          </a:r>
          <a:r>
            <a:rPr lang="en-US" dirty="0"/>
            <a:t>)</a:t>
          </a:r>
        </a:p>
      </dgm:t>
    </dgm:pt>
    <dgm:pt modelId="{14138258-3189-440E-9036-8E5D905611B3}" type="parTrans" cxnId="{C3A1311C-D16B-4231-B5FC-3DF7CB47553B}">
      <dgm:prSet/>
      <dgm:spPr/>
      <dgm:t>
        <a:bodyPr/>
        <a:lstStyle/>
        <a:p>
          <a:endParaRPr lang="en-US"/>
        </a:p>
      </dgm:t>
    </dgm:pt>
    <dgm:pt modelId="{569DC695-0A19-4DFA-8E06-796160FABA4C}" type="sibTrans" cxnId="{C3A1311C-D16B-4231-B5FC-3DF7CB47553B}">
      <dgm:prSet/>
      <dgm:spPr/>
      <dgm:t>
        <a:bodyPr/>
        <a:lstStyle/>
        <a:p>
          <a:endParaRPr lang="en-US"/>
        </a:p>
      </dgm:t>
    </dgm:pt>
    <dgm:pt modelId="{03363B23-FABA-4238-9FCE-2B87ADF510AE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Чаты поддержки (</a:t>
          </a:r>
          <a:r>
            <a:rPr lang="en-US"/>
            <a:t>WhatsApp, Telegram)</a:t>
          </a:r>
        </a:p>
      </dgm:t>
    </dgm:pt>
    <dgm:pt modelId="{C77E356C-41C0-4F4E-B0B8-82CA81F4779D}" type="parTrans" cxnId="{0BE1CB42-4D0A-40FB-B009-0C7BCF5375FB}">
      <dgm:prSet/>
      <dgm:spPr/>
      <dgm:t>
        <a:bodyPr/>
        <a:lstStyle/>
        <a:p>
          <a:endParaRPr lang="en-US"/>
        </a:p>
      </dgm:t>
    </dgm:pt>
    <dgm:pt modelId="{E32440D3-594E-41AF-916D-356E51C0BB2E}" type="sibTrans" cxnId="{0BE1CB42-4D0A-40FB-B009-0C7BCF5375FB}">
      <dgm:prSet/>
      <dgm:spPr/>
      <dgm:t>
        <a:bodyPr/>
        <a:lstStyle/>
        <a:p>
          <a:endParaRPr lang="en-US"/>
        </a:p>
      </dgm:t>
    </dgm:pt>
    <dgm:pt modelId="{BCE54AC5-103D-4C97-AFBD-BDA5C9698F35}" type="pres">
      <dgm:prSet presAssocID="{34EB670F-50ED-4922-9CF0-8369F8C9333F}" presName="root" presStyleCnt="0">
        <dgm:presLayoutVars>
          <dgm:dir/>
          <dgm:resizeHandles val="exact"/>
        </dgm:presLayoutVars>
      </dgm:prSet>
      <dgm:spPr/>
    </dgm:pt>
    <dgm:pt modelId="{E74E90AC-1088-48DE-8C7F-DDAB123734BE}" type="pres">
      <dgm:prSet presAssocID="{E4C88151-746D-44D4-96FF-628832B35363}" presName="compNode" presStyleCnt="0"/>
      <dgm:spPr/>
    </dgm:pt>
    <dgm:pt modelId="{EB3B5750-92C7-4EA5-990F-442AE680F744}" type="pres">
      <dgm:prSet presAssocID="{E4C88151-746D-44D4-96FF-628832B35363}" presName="bgRect" presStyleLbl="bgShp" presStyleIdx="0" presStyleCnt="3"/>
      <dgm:spPr/>
    </dgm:pt>
    <dgm:pt modelId="{A1511017-9FF7-4CBA-979C-E12FFD693DBB}" type="pres">
      <dgm:prSet presAssocID="{E4C88151-746D-44D4-96FF-628832B3536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Индейка"/>
        </a:ext>
      </dgm:extLst>
    </dgm:pt>
    <dgm:pt modelId="{3798CCF2-048A-42EC-A78A-144A71F04390}" type="pres">
      <dgm:prSet presAssocID="{E4C88151-746D-44D4-96FF-628832B35363}" presName="spaceRect" presStyleCnt="0"/>
      <dgm:spPr/>
    </dgm:pt>
    <dgm:pt modelId="{74628408-3F3D-4792-9536-15F6F8EF6ABC}" type="pres">
      <dgm:prSet presAssocID="{E4C88151-746D-44D4-96FF-628832B35363}" presName="parTx" presStyleLbl="revTx" presStyleIdx="0" presStyleCnt="3">
        <dgm:presLayoutVars>
          <dgm:chMax val="0"/>
          <dgm:chPref val="0"/>
        </dgm:presLayoutVars>
      </dgm:prSet>
      <dgm:spPr/>
    </dgm:pt>
    <dgm:pt modelId="{3EAEA28F-AF6F-455D-83E2-61C6D00EC882}" type="pres">
      <dgm:prSet presAssocID="{9509B87D-987B-4723-8539-851EC4577D52}" presName="sibTrans" presStyleCnt="0"/>
      <dgm:spPr/>
    </dgm:pt>
    <dgm:pt modelId="{3F702D46-C5A5-4336-A345-ECA6A04A6E1A}" type="pres">
      <dgm:prSet presAssocID="{5C159B58-52B4-4372-A260-263E9C492E7B}" presName="compNode" presStyleCnt="0"/>
      <dgm:spPr/>
    </dgm:pt>
    <dgm:pt modelId="{4CF4DD6A-D88B-42B5-956A-AC81932D4114}" type="pres">
      <dgm:prSet presAssocID="{5C159B58-52B4-4372-A260-263E9C492E7B}" presName="bgRect" presStyleLbl="bgShp" presStyleIdx="1" presStyleCnt="3"/>
      <dgm:spPr/>
    </dgm:pt>
    <dgm:pt modelId="{DEB24E84-4545-43BD-8FE1-B63A350490D3}" type="pres">
      <dgm:prSet presAssocID="{5C159B58-52B4-4372-A260-263E9C492E7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Деньги"/>
        </a:ext>
      </dgm:extLst>
    </dgm:pt>
    <dgm:pt modelId="{0E5F5330-8FD6-48CB-9F6E-3E4EFB1B022E}" type="pres">
      <dgm:prSet presAssocID="{5C159B58-52B4-4372-A260-263E9C492E7B}" presName="spaceRect" presStyleCnt="0"/>
      <dgm:spPr/>
    </dgm:pt>
    <dgm:pt modelId="{0DF1503E-5F19-49B3-8C4D-E1DA9B75DAFA}" type="pres">
      <dgm:prSet presAssocID="{5C159B58-52B4-4372-A260-263E9C492E7B}" presName="parTx" presStyleLbl="revTx" presStyleIdx="1" presStyleCnt="3">
        <dgm:presLayoutVars>
          <dgm:chMax val="0"/>
          <dgm:chPref val="0"/>
        </dgm:presLayoutVars>
      </dgm:prSet>
      <dgm:spPr/>
    </dgm:pt>
    <dgm:pt modelId="{A3026848-8F62-4F2E-AFC7-EF6517212B2B}" type="pres">
      <dgm:prSet presAssocID="{569DC695-0A19-4DFA-8E06-796160FABA4C}" presName="sibTrans" presStyleCnt="0"/>
      <dgm:spPr/>
    </dgm:pt>
    <dgm:pt modelId="{B0B89FBA-D340-4A7D-8DEE-99EDAF747869}" type="pres">
      <dgm:prSet presAssocID="{03363B23-FABA-4238-9FCE-2B87ADF510AE}" presName="compNode" presStyleCnt="0"/>
      <dgm:spPr/>
    </dgm:pt>
    <dgm:pt modelId="{D02D849A-666F-4F21-BB56-15B2AF7BC31C}" type="pres">
      <dgm:prSet presAssocID="{03363B23-FABA-4238-9FCE-2B87ADF510AE}" presName="bgRect" presStyleLbl="bgShp" presStyleIdx="2" presStyleCnt="3"/>
      <dgm:spPr/>
    </dgm:pt>
    <dgm:pt modelId="{6968FD50-56CD-49DE-874A-E29B21F24587}" type="pres">
      <dgm:prSet presAssocID="{03363B23-FABA-4238-9FCE-2B87ADF510A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85B10945-DBE7-4218-9FE5-54D8AA827AE2}" type="pres">
      <dgm:prSet presAssocID="{03363B23-FABA-4238-9FCE-2B87ADF510AE}" presName="spaceRect" presStyleCnt="0"/>
      <dgm:spPr/>
    </dgm:pt>
    <dgm:pt modelId="{424E86AF-B375-4908-87EA-DB4EC3932D8F}" type="pres">
      <dgm:prSet presAssocID="{03363B23-FABA-4238-9FCE-2B87ADF510A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F2CC415-BA1E-4826-A4E4-6C923F644A8F}" type="presOf" srcId="{03363B23-FABA-4238-9FCE-2B87ADF510AE}" destId="{424E86AF-B375-4908-87EA-DB4EC3932D8F}" srcOrd="0" destOrd="0" presId="urn:microsoft.com/office/officeart/2018/2/layout/IconVerticalSolidList"/>
    <dgm:cxn modelId="{C3A1311C-D16B-4231-B5FC-3DF7CB47553B}" srcId="{34EB670F-50ED-4922-9CF0-8369F8C9333F}" destId="{5C159B58-52B4-4372-A260-263E9C492E7B}" srcOrd="1" destOrd="0" parTransId="{14138258-3189-440E-9036-8E5D905611B3}" sibTransId="{569DC695-0A19-4DFA-8E06-796160FABA4C}"/>
    <dgm:cxn modelId="{B08F111E-D696-4FED-8E84-C429C26DF968}" type="presOf" srcId="{34EB670F-50ED-4922-9CF0-8369F8C9333F}" destId="{BCE54AC5-103D-4C97-AFBD-BDA5C9698F35}" srcOrd="0" destOrd="0" presId="urn:microsoft.com/office/officeart/2018/2/layout/IconVerticalSolidList"/>
    <dgm:cxn modelId="{6C40C260-4988-487D-B93B-3F505AAF8226}" type="presOf" srcId="{E4C88151-746D-44D4-96FF-628832B35363}" destId="{74628408-3F3D-4792-9536-15F6F8EF6ABC}" srcOrd="0" destOrd="0" presId="urn:microsoft.com/office/officeart/2018/2/layout/IconVerticalSolidList"/>
    <dgm:cxn modelId="{0BE1CB42-4D0A-40FB-B009-0C7BCF5375FB}" srcId="{34EB670F-50ED-4922-9CF0-8369F8C9333F}" destId="{03363B23-FABA-4238-9FCE-2B87ADF510AE}" srcOrd="2" destOrd="0" parTransId="{C77E356C-41C0-4F4E-B0B8-82CA81F4779D}" sibTransId="{E32440D3-594E-41AF-916D-356E51C0BB2E}"/>
    <dgm:cxn modelId="{FBC7B56C-7653-4CC1-9A37-062A0514218E}" type="presOf" srcId="{5C159B58-52B4-4372-A260-263E9C492E7B}" destId="{0DF1503E-5F19-49B3-8C4D-E1DA9B75DAFA}" srcOrd="0" destOrd="0" presId="urn:microsoft.com/office/officeart/2018/2/layout/IconVerticalSolidList"/>
    <dgm:cxn modelId="{D9F4047E-2051-4B04-BF59-3F8810FFEFA2}" srcId="{34EB670F-50ED-4922-9CF0-8369F8C9333F}" destId="{E4C88151-746D-44D4-96FF-628832B35363}" srcOrd="0" destOrd="0" parTransId="{0F02D7C6-D7CB-4939-BCEF-AB57503DE0FC}" sibTransId="{9509B87D-987B-4723-8539-851EC4577D52}"/>
    <dgm:cxn modelId="{9A916B45-0E1E-413E-A6B4-A74386356311}" type="presParOf" srcId="{BCE54AC5-103D-4C97-AFBD-BDA5C9698F35}" destId="{E74E90AC-1088-48DE-8C7F-DDAB123734BE}" srcOrd="0" destOrd="0" presId="urn:microsoft.com/office/officeart/2018/2/layout/IconVerticalSolidList"/>
    <dgm:cxn modelId="{391712B4-C2F2-42BD-9665-C06D088519B5}" type="presParOf" srcId="{E74E90AC-1088-48DE-8C7F-DDAB123734BE}" destId="{EB3B5750-92C7-4EA5-990F-442AE680F744}" srcOrd="0" destOrd="0" presId="urn:microsoft.com/office/officeart/2018/2/layout/IconVerticalSolidList"/>
    <dgm:cxn modelId="{A03BCB38-4819-424A-87F9-B6903D4C3CED}" type="presParOf" srcId="{E74E90AC-1088-48DE-8C7F-DDAB123734BE}" destId="{A1511017-9FF7-4CBA-979C-E12FFD693DBB}" srcOrd="1" destOrd="0" presId="urn:microsoft.com/office/officeart/2018/2/layout/IconVerticalSolidList"/>
    <dgm:cxn modelId="{69AB1481-B128-4891-9803-569C012E05C4}" type="presParOf" srcId="{E74E90AC-1088-48DE-8C7F-DDAB123734BE}" destId="{3798CCF2-048A-42EC-A78A-144A71F04390}" srcOrd="2" destOrd="0" presId="urn:microsoft.com/office/officeart/2018/2/layout/IconVerticalSolidList"/>
    <dgm:cxn modelId="{A09C3B0E-A8EB-4E7A-AE6A-CC77D3B2C874}" type="presParOf" srcId="{E74E90AC-1088-48DE-8C7F-DDAB123734BE}" destId="{74628408-3F3D-4792-9536-15F6F8EF6ABC}" srcOrd="3" destOrd="0" presId="urn:microsoft.com/office/officeart/2018/2/layout/IconVerticalSolidList"/>
    <dgm:cxn modelId="{CA175472-D5FA-4EEF-9038-6DC3CC95C4EC}" type="presParOf" srcId="{BCE54AC5-103D-4C97-AFBD-BDA5C9698F35}" destId="{3EAEA28F-AF6F-455D-83E2-61C6D00EC882}" srcOrd="1" destOrd="0" presId="urn:microsoft.com/office/officeart/2018/2/layout/IconVerticalSolidList"/>
    <dgm:cxn modelId="{CA3F7B13-3DD5-4283-9A95-8D61E3B8F6AA}" type="presParOf" srcId="{BCE54AC5-103D-4C97-AFBD-BDA5C9698F35}" destId="{3F702D46-C5A5-4336-A345-ECA6A04A6E1A}" srcOrd="2" destOrd="0" presId="urn:microsoft.com/office/officeart/2018/2/layout/IconVerticalSolidList"/>
    <dgm:cxn modelId="{05CF8B78-91C4-4B9D-A6C4-B1594AEB02ED}" type="presParOf" srcId="{3F702D46-C5A5-4336-A345-ECA6A04A6E1A}" destId="{4CF4DD6A-D88B-42B5-956A-AC81932D4114}" srcOrd="0" destOrd="0" presId="urn:microsoft.com/office/officeart/2018/2/layout/IconVerticalSolidList"/>
    <dgm:cxn modelId="{DE83A735-3212-4742-878C-3C8EF0B3770F}" type="presParOf" srcId="{3F702D46-C5A5-4336-A345-ECA6A04A6E1A}" destId="{DEB24E84-4545-43BD-8FE1-B63A350490D3}" srcOrd="1" destOrd="0" presId="urn:microsoft.com/office/officeart/2018/2/layout/IconVerticalSolidList"/>
    <dgm:cxn modelId="{8DF15DD0-CB80-4C9B-B065-085539F4FD0D}" type="presParOf" srcId="{3F702D46-C5A5-4336-A345-ECA6A04A6E1A}" destId="{0E5F5330-8FD6-48CB-9F6E-3E4EFB1B022E}" srcOrd="2" destOrd="0" presId="urn:microsoft.com/office/officeart/2018/2/layout/IconVerticalSolidList"/>
    <dgm:cxn modelId="{9493DFC4-7C40-4624-A568-ED839C89B7E3}" type="presParOf" srcId="{3F702D46-C5A5-4336-A345-ECA6A04A6E1A}" destId="{0DF1503E-5F19-49B3-8C4D-E1DA9B75DAFA}" srcOrd="3" destOrd="0" presId="urn:microsoft.com/office/officeart/2018/2/layout/IconVerticalSolidList"/>
    <dgm:cxn modelId="{1A3FAF64-07EC-42A0-8ACF-172B5489C318}" type="presParOf" srcId="{BCE54AC5-103D-4C97-AFBD-BDA5C9698F35}" destId="{A3026848-8F62-4F2E-AFC7-EF6517212B2B}" srcOrd="3" destOrd="0" presId="urn:microsoft.com/office/officeart/2018/2/layout/IconVerticalSolidList"/>
    <dgm:cxn modelId="{9CB77B4E-4C48-4BD7-8673-263CCF11762A}" type="presParOf" srcId="{BCE54AC5-103D-4C97-AFBD-BDA5C9698F35}" destId="{B0B89FBA-D340-4A7D-8DEE-99EDAF747869}" srcOrd="4" destOrd="0" presId="urn:microsoft.com/office/officeart/2018/2/layout/IconVerticalSolidList"/>
    <dgm:cxn modelId="{C6AB9123-FFE3-41C0-B906-3C45C53019B9}" type="presParOf" srcId="{B0B89FBA-D340-4A7D-8DEE-99EDAF747869}" destId="{D02D849A-666F-4F21-BB56-15B2AF7BC31C}" srcOrd="0" destOrd="0" presId="urn:microsoft.com/office/officeart/2018/2/layout/IconVerticalSolidList"/>
    <dgm:cxn modelId="{F066B49B-082E-4E47-B9F3-42C38B823BF3}" type="presParOf" srcId="{B0B89FBA-D340-4A7D-8DEE-99EDAF747869}" destId="{6968FD50-56CD-49DE-874A-E29B21F24587}" srcOrd="1" destOrd="0" presId="urn:microsoft.com/office/officeart/2018/2/layout/IconVerticalSolidList"/>
    <dgm:cxn modelId="{3B57D1A7-0096-4F98-B62E-9D53A2998BE0}" type="presParOf" srcId="{B0B89FBA-D340-4A7D-8DEE-99EDAF747869}" destId="{85B10945-DBE7-4218-9FE5-54D8AA827AE2}" srcOrd="2" destOrd="0" presId="urn:microsoft.com/office/officeart/2018/2/layout/IconVerticalSolidList"/>
    <dgm:cxn modelId="{6F98B287-C48B-4594-9AFA-99C7258B926E}" type="presParOf" srcId="{B0B89FBA-D340-4A7D-8DEE-99EDAF747869}" destId="{424E86AF-B375-4908-87EA-DB4EC3932D8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46CD43-752E-4D5D-9223-7F46DA2358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1C0982-C3F4-4087-8C89-FDE4574E39E4}">
      <dgm:prSet/>
      <dgm:spPr/>
      <dgm:t>
        <a:bodyPr/>
        <a:lstStyle/>
        <a:p>
          <a:r>
            <a:rPr lang="ru-RU" dirty="0"/>
            <a:t>Возможности среды </a:t>
          </a:r>
          <a:r>
            <a:rPr lang="en-US" dirty="0"/>
            <a:t>(</a:t>
          </a:r>
          <a:r>
            <a:rPr lang="ru-RU" dirty="0"/>
            <a:t>встроенные системы тестирования)</a:t>
          </a:r>
          <a:endParaRPr lang="en-US" dirty="0"/>
        </a:p>
      </dgm:t>
    </dgm:pt>
    <dgm:pt modelId="{8AB37293-6542-4074-8B79-B75B3F7B13E7}" type="parTrans" cxnId="{002AC48D-F802-4F8B-9A3E-6B1A0199B69B}">
      <dgm:prSet/>
      <dgm:spPr/>
      <dgm:t>
        <a:bodyPr/>
        <a:lstStyle/>
        <a:p>
          <a:endParaRPr lang="en-US"/>
        </a:p>
      </dgm:t>
    </dgm:pt>
    <dgm:pt modelId="{E4E8F92E-DCF1-498D-910F-3B2A07B12410}" type="sibTrans" cxnId="{002AC48D-F802-4F8B-9A3E-6B1A0199B69B}">
      <dgm:prSet/>
      <dgm:spPr/>
      <dgm:t>
        <a:bodyPr/>
        <a:lstStyle/>
        <a:p>
          <a:endParaRPr lang="en-US"/>
        </a:p>
      </dgm:t>
    </dgm:pt>
    <dgm:pt modelId="{207FC32E-C7F9-45DD-A666-B3045E79C579}">
      <dgm:prSet/>
      <dgm:spPr/>
      <dgm:t>
        <a:bodyPr/>
        <a:lstStyle/>
        <a:p>
          <a:r>
            <a:rPr lang="en-US"/>
            <a:t>Wordwall</a:t>
          </a:r>
        </a:p>
      </dgm:t>
    </dgm:pt>
    <dgm:pt modelId="{81579EA4-F115-4A04-81B5-61F1A0804A8F}" type="parTrans" cxnId="{57A2FE99-4D5B-4425-9287-5B3A4BF7AFD9}">
      <dgm:prSet/>
      <dgm:spPr/>
      <dgm:t>
        <a:bodyPr/>
        <a:lstStyle/>
        <a:p>
          <a:endParaRPr lang="en-US"/>
        </a:p>
      </dgm:t>
    </dgm:pt>
    <dgm:pt modelId="{3943EA5C-CFD8-41EB-90B7-4FD2043B9E48}" type="sibTrans" cxnId="{57A2FE99-4D5B-4425-9287-5B3A4BF7AFD9}">
      <dgm:prSet/>
      <dgm:spPr/>
      <dgm:t>
        <a:bodyPr/>
        <a:lstStyle/>
        <a:p>
          <a:endParaRPr lang="en-US"/>
        </a:p>
      </dgm:t>
    </dgm:pt>
    <dgm:pt modelId="{E826981C-404A-4586-A09A-DD4094B1A9DE}">
      <dgm:prSet/>
      <dgm:spPr/>
      <dgm:t>
        <a:bodyPr/>
        <a:lstStyle/>
        <a:p>
          <a:r>
            <a:rPr lang="en-US"/>
            <a:t>Kahoot</a:t>
          </a:r>
        </a:p>
      </dgm:t>
    </dgm:pt>
    <dgm:pt modelId="{50A4DFCA-C36C-4E99-912D-58C571D6917D}" type="parTrans" cxnId="{59ECA005-56ED-4F5B-AB0E-CC6661AA707B}">
      <dgm:prSet/>
      <dgm:spPr/>
      <dgm:t>
        <a:bodyPr/>
        <a:lstStyle/>
        <a:p>
          <a:endParaRPr lang="en-US"/>
        </a:p>
      </dgm:t>
    </dgm:pt>
    <dgm:pt modelId="{C35A1B94-40FF-4600-9065-2A59A3A4B1E9}" type="sibTrans" cxnId="{59ECA005-56ED-4F5B-AB0E-CC6661AA707B}">
      <dgm:prSet/>
      <dgm:spPr/>
      <dgm:t>
        <a:bodyPr/>
        <a:lstStyle/>
        <a:p>
          <a:endParaRPr lang="en-US"/>
        </a:p>
      </dgm:t>
    </dgm:pt>
    <dgm:pt modelId="{01CA771B-BE47-4F8B-8F24-6C60E5C255AF}">
      <dgm:prSet/>
      <dgm:spPr/>
      <dgm:t>
        <a:bodyPr/>
        <a:lstStyle/>
        <a:p>
          <a:r>
            <a:rPr lang="en-US"/>
            <a:t>Quiss</a:t>
          </a:r>
        </a:p>
      </dgm:t>
    </dgm:pt>
    <dgm:pt modelId="{2F3DB653-19A0-4967-B421-9967A3725E19}" type="parTrans" cxnId="{7E7B09E7-2CF9-4AEF-B20D-4CB91AE9F78A}">
      <dgm:prSet/>
      <dgm:spPr/>
      <dgm:t>
        <a:bodyPr/>
        <a:lstStyle/>
        <a:p>
          <a:endParaRPr lang="en-US"/>
        </a:p>
      </dgm:t>
    </dgm:pt>
    <dgm:pt modelId="{2406BE8F-6659-42AE-8CD8-42FD97E9B9C5}" type="sibTrans" cxnId="{7E7B09E7-2CF9-4AEF-B20D-4CB91AE9F78A}">
      <dgm:prSet/>
      <dgm:spPr/>
      <dgm:t>
        <a:bodyPr/>
        <a:lstStyle/>
        <a:p>
          <a:endParaRPr lang="en-US"/>
        </a:p>
      </dgm:t>
    </dgm:pt>
    <dgm:pt modelId="{102E574B-75AC-474A-8B49-153187813781}">
      <dgm:prSet/>
      <dgm:spPr/>
      <dgm:t>
        <a:bodyPr/>
        <a:lstStyle/>
        <a:p>
          <a:r>
            <a:rPr lang="en-US" dirty="0" err="1"/>
            <a:t>Learningapps</a:t>
          </a:r>
          <a:endParaRPr lang="en-US" dirty="0"/>
        </a:p>
      </dgm:t>
    </dgm:pt>
    <dgm:pt modelId="{AB8739C7-AFB8-4847-85BD-09CC707E44B4}" type="parTrans" cxnId="{650D702E-F0DD-4FC9-B88D-71C30D50DAC5}">
      <dgm:prSet/>
      <dgm:spPr/>
      <dgm:t>
        <a:bodyPr/>
        <a:lstStyle/>
        <a:p>
          <a:endParaRPr lang="en-US"/>
        </a:p>
      </dgm:t>
    </dgm:pt>
    <dgm:pt modelId="{7EEA0311-09FD-4B82-98F3-E1A0D5300D86}" type="sibTrans" cxnId="{650D702E-F0DD-4FC9-B88D-71C30D50DAC5}">
      <dgm:prSet/>
      <dgm:spPr/>
      <dgm:t>
        <a:bodyPr/>
        <a:lstStyle/>
        <a:p>
          <a:endParaRPr lang="en-US"/>
        </a:p>
      </dgm:t>
    </dgm:pt>
    <dgm:pt modelId="{0806476C-B73B-4AD6-BAAF-CB0A5EB8FD2A}">
      <dgm:prSet/>
      <dgm:spPr/>
      <dgm:t>
        <a:bodyPr/>
        <a:lstStyle/>
        <a:p>
          <a:r>
            <a:rPr lang="en-US" dirty="0"/>
            <a:t>…</a:t>
          </a:r>
        </a:p>
      </dgm:t>
    </dgm:pt>
    <dgm:pt modelId="{9446B4DD-B47D-4DD7-BD54-CBBC468F2F68}" type="parTrans" cxnId="{ABA636B1-9648-4A42-AD35-BF025D15BCFB}">
      <dgm:prSet/>
      <dgm:spPr/>
      <dgm:t>
        <a:bodyPr/>
        <a:lstStyle/>
        <a:p>
          <a:endParaRPr lang="ru-RU"/>
        </a:p>
      </dgm:t>
    </dgm:pt>
    <dgm:pt modelId="{9FD23770-D9F5-4889-8088-0DA2A1A4BBDB}" type="sibTrans" cxnId="{ABA636B1-9648-4A42-AD35-BF025D15BCFB}">
      <dgm:prSet/>
      <dgm:spPr/>
      <dgm:t>
        <a:bodyPr/>
        <a:lstStyle/>
        <a:p>
          <a:endParaRPr lang="ru-RU"/>
        </a:p>
      </dgm:t>
    </dgm:pt>
    <dgm:pt modelId="{E58FCB76-0D92-4ED8-902B-2954EAB6B0B2}" type="pres">
      <dgm:prSet presAssocID="{4D46CD43-752E-4D5D-9223-7F46DA2358EA}" presName="linear" presStyleCnt="0">
        <dgm:presLayoutVars>
          <dgm:animLvl val="lvl"/>
          <dgm:resizeHandles val="exact"/>
        </dgm:presLayoutVars>
      </dgm:prSet>
      <dgm:spPr/>
    </dgm:pt>
    <dgm:pt modelId="{4697BD09-6A12-45C2-B0EE-A44D4808FD60}" type="pres">
      <dgm:prSet presAssocID="{6A1C0982-C3F4-4087-8C89-FDE4574E39E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2BB4A1B-6231-43A3-9C2E-CE9AAD40B291}" type="pres">
      <dgm:prSet presAssocID="{E4E8F92E-DCF1-498D-910F-3B2A07B12410}" presName="spacer" presStyleCnt="0"/>
      <dgm:spPr/>
    </dgm:pt>
    <dgm:pt modelId="{0D913EED-1380-452C-AFF0-49B15DEC4555}" type="pres">
      <dgm:prSet presAssocID="{207FC32E-C7F9-45DD-A666-B3045E79C579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1720F94-E9F0-42E5-ADFE-20C24BE685C3}" type="pres">
      <dgm:prSet presAssocID="{3943EA5C-CFD8-41EB-90B7-4FD2043B9E48}" presName="spacer" presStyleCnt="0"/>
      <dgm:spPr/>
    </dgm:pt>
    <dgm:pt modelId="{9C153764-2A08-4FAE-AA89-C20A7035D8FD}" type="pres">
      <dgm:prSet presAssocID="{E826981C-404A-4586-A09A-DD4094B1A9D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5A4B26F-296F-4F87-ADD0-5BE2F3AD3FBE}" type="pres">
      <dgm:prSet presAssocID="{C35A1B94-40FF-4600-9065-2A59A3A4B1E9}" presName="spacer" presStyleCnt="0"/>
      <dgm:spPr/>
    </dgm:pt>
    <dgm:pt modelId="{11858696-0872-49C4-A33B-64A936BAB815}" type="pres">
      <dgm:prSet presAssocID="{01CA771B-BE47-4F8B-8F24-6C60E5C255A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493DDC7-C969-44E2-B857-26D9306E4896}" type="pres">
      <dgm:prSet presAssocID="{2406BE8F-6659-42AE-8CD8-42FD97E9B9C5}" presName="spacer" presStyleCnt="0"/>
      <dgm:spPr/>
    </dgm:pt>
    <dgm:pt modelId="{F43BFA0F-CDE6-4FB3-9FD3-49E049722C10}" type="pres">
      <dgm:prSet presAssocID="{102E574B-75AC-474A-8B49-15318781378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569DAC7-D618-4393-BB6A-563E42CF1939}" type="pres">
      <dgm:prSet presAssocID="{7EEA0311-09FD-4B82-98F3-E1A0D5300D86}" presName="spacer" presStyleCnt="0"/>
      <dgm:spPr/>
    </dgm:pt>
    <dgm:pt modelId="{24F5CCF3-49AA-4B6D-85CD-96041CE56FAA}" type="pres">
      <dgm:prSet presAssocID="{0806476C-B73B-4AD6-BAAF-CB0A5EB8FD2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9ECA005-56ED-4F5B-AB0E-CC6661AA707B}" srcId="{4D46CD43-752E-4D5D-9223-7F46DA2358EA}" destId="{E826981C-404A-4586-A09A-DD4094B1A9DE}" srcOrd="2" destOrd="0" parTransId="{50A4DFCA-C36C-4E99-912D-58C571D6917D}" sibTransId="{C35A1B94-40FF-4600-9065-2A59A3A4B1E9}"/>
    <dgm:cxn modelId="{650D702E-F0DD-4FC9-B88D-71C30D50DAC5}" srcId="{4D46CD43-752E-4D5D-9223-7F46DA2358EA}" destId="{102E574B-75AC-474A-8B49-153187813781}" srcOrd="4" destOrd="0" parTransId="{AB8739C7-AFB8-4847-85BD-09CC707E44B4}" sibTransId="{7EEA0311-09FD-4B82-98F3-E1A0D5300D86}"/>
    <dgm:cxn modelId="{0D5CD639-3680-468A-A541-956763D32FD5}" type="presOf" srcId="{207FC32E-C7F9-45DD-A666-B3045E79C579}" destId="{0D913EED-1380-452C-AFF0-49B15DEC4555}" srcOrd="0" destOrd="0" presId="urn:microsoft.com/office/officeart/2005/8/layout/vList2"/>
    <dgm:cxn modelId="{33234146-292B-4633-A730-A2B149353908}" type="presOf" srcId="{01CA771B-BE47-4F8B-8F24-6C60E5C255AF}" destId="{11858696-0872-49C4-A33B-64A936BAB815}" srcOrd="0" destOrd="0" presId="urn:microsoft.com/office/officeart/2005/8/layout/vList2"/>
    <dgm:cxn modelId="{002AC48D-F802-4F8B-9A3E-6B1A0199B69B}" srcId="{4D46CD43-752E-4D5D-9223-7F46DA2358EA}" destId="{6A1C0982-C3F4-4087-8C89-FDE4574E39E4}" srcOrd="0" destOrd="0" parTransId="{8AB37293-6542-4074-8B79-B75B3F7B13E7}" sibTransId="{E4E8F92E-DCF1-498D-910F-3B2A07B12410}"/>
    <dgm:cxn modelId="{2A2D8C8F-18FC-4E21-B7A6-55EC2C3C79B6}" type="presOf" srcId="{0806476C-B73B-4AD6-BAAF-CB0A5EB8FD2A}" destId="{24F5CCF3-49AA-4B6D-85CD-96041CE56FAA}" srcOrd="0" destOrd="0" presId="urn:microsoft.com/office/officeart/2005/8/layout/vList2"/>
    <dgm:cxn modelId="{57A2FE99-4D5B-4425-9287-5B3A4BF7AFD9}" srcId="{4D46CD43-752E-4D5D-9223-7F46DA2358EA}" destId="{207FC32E-C7F9-45DD-A666-B3045E79C579}" srcOrd="1" destOrd="0" parTransId="{81579EA4-F115-4A04-81B5-61F1A0804A8F}" sibTransId="{3943EA5C-CFD8-41EB-90B7-4FD2043B9E48}"/>
    <dgm:cxn modelId="{ABA636B1-9648-4A42-AD35-BF025D15BCFB}" srcId="{4D46CD43-752E-4D5D-9223-7F46DA2358EA}" destId="{0806476C-B73B-4AD6-BAAF-CB0A5EB8FD2A}" srcOrd="5" destOrd="0" parTransId="{9446B4DD-B47D-4DD7-BD54-CBBC468F2F68}" sibTransId="{9FD23770-D9F5-4889-8088-0DA2A1A4BBDB}"/>
    <dgm:cxn modelId="{739EB0D5-9298-41B7-9BFD-C1AA5146F99E}" type="presOf" srcId="{6A1C0982-C3F4-4087-8C89-FDE4574E39E4}" destId="{4697BD09-6A12-45C2-B0EE-A44D4808FD60}" srcOrd="0" destOrd="0" presId="urn:microsoft.com/office/officeart/2005/8/layout/vList2"/>
    <dgm:cxn modelId="{DB9BB6DB-B54F-4B63-B5DE-6DC12E3BF667}" type="presOf" srcId="{4D46CD43-752E-4D5D-9223-7F46DA2358EA}" destId="{E58FCB76-0D92-4ED8-902B-2954EAB6B0B2}" srcOrd="0" destOrd="0" presId="urn:microsoft.com/office/officeart/2005/8/layout/vList2"/>
    <dgm:cxn modelId="{7E7B09E7-2CF9-4AEF-B20D-4CB91AE9F78A}" srcId="{4D46CD43-752E-4D5D-9223-7F46DA2358EA}" destId="{01CA771B-BE47-4F8B-8F24-6C60E5C255AF}" srcOrd="3" destOrd="0" parTransId="{2F3DB653-19A0-4967-B421-9967A3725E19}" sibTransId="{2406BE8F-6659-42AE-8CD8-42FD97E9B9C5}"/>
    <dgm:cxn modelId="{030A00F1-8CF6-4E22-A3CA-5BD53556ABFE}" type="presOf" srcId="{E826981C-404A-4586-A09A-DD4094B1A9DE}" destId="{9C153764-2A08-4FAE-AA89-C20A7035D8FD}" srcOrd="0" destOrd="0" presId="urn:microsoft.com/office/officeart/2005/8/layout/vList2"/>
    <dgm:cxn modelId="{1B099DFA-2EC5-49C4-BADE-B1B7D7A82EC5}" type="presOf" srcId="{102E574B-75AC-474A-8B49-153187813781}" destId="{F43BFA0F-CDE6-4FB3-9FD3-49E049722C10}" srcOrd="0" destOrd="0" presId="urn:microsoft.com/office/officeart/2005/8/layout/vList2"/>
    <dgm:cxn modelId="{CC8FFC94-02AC-4D33-8A3C-B016CB8E67E1}" type="presParOf" srcId="{E58FCB76-0D92-4ED8-902B-2954EAB6B0B2}" destId="{4697BD09-6A12-45C2-B0EE-A44D4808FD60}" srcOrd="0" destOrd="0" presId="urn:microsoft.com/office/officeart/2005/8/layout/vList2"/>
    <dgm:cxn modelId="{18ACF730-0439-4F06-8DD2-59684AED2585}" type="presParOf" srcId="{E58FCB76-0D92-4ED8-902B-2954EAB6B0B2}" destId="{D2BB4A1B-6231-43A3-9C2E-CE9AAD40B291}" srcOrd="1" destOrd="0" presId="urn:microsoft.com/office/officeart/2005/8/layout/vList2"/>
    <dgm:cxn modelId="{DDA05704-2489-4543-8D91-B657280E9F28}" type="presParOf" srcId="{E58FCB76-0D92-4ED8-902B-2954EAB6B0B2}" destId="{0D913EED-1380-452C-AFF0-49B15DEC4555}" srcOrd="2" destOrd="0" presId="urn:microsoft.com/office/officeart/2005/8/layout/vList2"/>
    <dgm:cxn modelId="{30EA80C5-070F-44C6-AA81-D78A9F97CAE4}" type="presParOf" srcId="{E58FCB76-0D92-4ED8-902B-2954EAB6B0B2}" destId="{E1720F94-E9F0-42E5-ADFE-20C24BE685C3}" srcOrd="3" destOrd="0" presId="urn:microsoft.com/office/officeart/2005/8/layout/vList2"/>
    <dgm:cxn modelId="{C14843C9-B227-43CB-80A8-EC8EE8EDE505}" type="presParOf" srcId="{E58FCB76-0D92-4ED8-902B-2954EAB6B0B2}" destId="{9C153764-2A08-4FAE-AA89-C20A7035D8FD}" srcOrd="4" destOrd="0" presId="urn:microsoft.com/office/officeart/2005/8/layout/vList2"/>
    <dgm:cxn modelId="{55B5B8FE-AE60-48C0-B090-A87B0A699FDD}" type="presParOf" srcId="{E58FCB76-0D92-4ED8-902B-2954EAB6B0B2}" destId="{55A4B26F-296F-4F87-ADD0-5BE2F3AD3FBE}" srcOrd="5" destOrd="0" presId="urn:microsoft.com/office/officeart/2005/8/layout/vList2"/>
    <dgm:cxn modelId="{0507EA33-793C-48C0-8C80-DB37DD59018C}" type="presParOf" srcId="{E58FCB76-0D92-4ED8-902B-2954EAB6B0B2}" destId="{11858696-0872-49C4-A33B-64A936BAB815}" srcOrd="6" destOrd="0" presId="urn:microsoft.com/office/officeart/2005/8/layout/vList2"/>
    <dgm:cxn modelId="{C2783E4E-5193-4F77-8639-32BAC21F5ED0}" type="presParOf" srcId="{E58FCB76-0D92-4ED8-902B-2954EAB6B0B2}" destId="{4493DDC7-C969-44E2-B857-26D9306E4896}" srcOrd="7" destOrd="0" presId="urn:microsoft.com/office/officeart/2005/8/layout/vList2"/>
    <dgm:cxn modelId="{2F712041-D076-4B98-83FB-8E887CFFA73C}" type="presParOf" srcId="{E58FCB76-0D92-4ED8-902B-2954EAB6B0B2}" destId="{F43BFA0F-CDE6-4FB3-9FD3-49E049722C10}" srcOrd="8" destOrd="0" presId="urn:microsoft.com/office/officeart/2005/8/layout/vList2"/>
    <dgm:cxn modelId="{D4D48190-F456-448B-818B-77C2FC468B42}" type="presParOf" srcId="{E58FCB76-0D92-4ED8-902B-2954EAB6B0B2}" destId="{4569DAC7-D618-4393-BB6A-563E42CF1939}" srcOrd="9" destOrd="0" presId="urn:microsoft.com/office/officeart/2005/8/layout/vList2"/>
    <dgm:cxn modelId="{B5F2EEB9-02DE-4DF4-9BD5-4652445C9DB5}" type="presParOf" srcId="{E58FCB76-0D92-4ED8-902B-2954EAB6B0B2}" destId="{24F5CCF3-49AA-4B6D-85CD-96041CE56FA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DD846C-D4B0-40C4-9428-895D2216D32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8AA1F0AF-9CCA-47E6-824B-73593FD290B0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00B0F0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dirty="0" err="1"/>
            <a:t>Компьютерная</a:t>
          </a:r>
          <a:r>
            <a:rPr lang="en-US" sz="3200" b="1" dirty="0"/>
            <a:t> </a:t>
          </a:r>
          <a:r>
            <a:rPr lang="en-US" sz="3200" b="1" dirty="0" err="1"/>
            <a:t>среда</a:t>
          </a:r>
          <a:r>
            <a:rPr lang="en-US" sz="3200" b="1" dirty="0"/>
            <a:t> </a:t>
          </a:r>
          <a:r>
            <a:rPr lang="en-US" sz="3200" b="1" dirty="0" err="1"/>
            <a:t>поддержки</a:t>
          </a:r>
          <a:r>
            <a:rPr lang="en-US" sz="3200" b="1" dirty="0"/>
            <a:t> «</a:t>
          </a:r>
          <a:r>
            <a:rPr lang="en-US" sz="3200" b="1" dirty="0" err="1"/>
            <a:t>Тризобретателя</a:t>
          </a:r>
          <a:r>
            <a:rPr lang="en-US" sz="3200" b="1" dirty="0"/>
            <a:t>»</a:t>
          </a:r>
        </a:p>
        <a:p>
          <a:pPr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D999FF8D-3AAE-4E65-B4D6-DEF6509FD65A}" type="parTrans" cxnId="{C5838411-B187-4C5D-9D83-5DB15667D7EF}">
      <dgm:prSet/>
      <dgm:spPr/>
      <dgm:t>
        <a:bodyPr/>
        <a:lstStyle/>
        <a:p>
          <a:endParaRPr lang="ru-RU"/>
        </a:p>
      </dgm:t>
    </dgm:pt>
    <dgm:pt modelId="{03196B38-A8FB-41F8-A42E-53D31C539C08}" type="sibTrans" cxnId="{C5838411-B187-4C5D-9D83-5DB15667D7EF}">
      <dgm:prSet/>
      <dgm:spPr/>
      <dgm:t>
        <a:bodyPr/>
        <a:lstStyle/>
        <a:p>
          <a:endParaRPr lang="ru-RU"/>
        </a:p>
      </dgm:t>
    </dgm:pt>
    <dgm:pt modelId="{975903C1-2D40-4829-85BE-E2B71F792031}">
      <dgm:prSet phldrT="[Текст]" custT="1"/>
      <dgm:spPr/>
      <dgm:t>
        <a:bodyPr/>
        <a:lstStyle/>
        <a:p>
          <a:r>
            <a:rPr lang="ru-RU" sz="2000" b="1" dirty="0"/>
            <a:t>Лабораторное оборудование для практических занятий</a:t>
          </a:r>
        </a:p>
      </dgm:t>
    </dgm:pt>
    <dgm:pt modelId="{866869C8-3819-4E13-842C-1FDF7C692C6F}" type="parTrans" cxnId="{E9D52A84-14EE-4A55-907F-394E61FF97C6}">
      <dgm:prSet/>
      <dgm:spPr/>
      <dgm:t>
        <a:bodyPr/>
        <a:lstStyle/>
        <a:p>
          <a:endParaRPr lang="ru-RU"/>
        </a:p>
      </dgm:t>
    </dgm:pt>
    <dgm:pt modelId="{A31F6A49-FB8D-42C9-8511-672793A5C65A}" type="sibTrans" cxnId="{E9D52A84-14EE-4A55-907F-394E61FF97C6}">
      <dgm:prSet/>
      <dgm:spPr/>
      <dgm:t>
        <a:bodyPr/>
        <a:lstStyle/>
        <a:p>
          <a:endParaRPr lang="ru-RU"/>
        </a:p>
      </dgm:t>
    </dgm:pt>
    <dgm:pt modelId="{3337A635-0D99-4130-8896-EC741457F3E7}">
      <dgm:prSet custT="1"/>
      <dgm:spPr/>
      <dgm:t>
        <a:bodyPr/>
        <a:lstStyle/>
        <a:p>
          <a:r>
            <a:rPr lang="ru-RU" sz="2000" b="1" dirty="0"/>
            <a:t>Мультимедийная обучающая программа для ПК по проведению экспериментов в ТРИЗ-лаборатории</a:t>
          </a:r>
        </a:p>
      </dgm:t>
    </dgm:pt>
    <dgm:pt modelId="{BD0FDF36-CD97-44AA-A9F1-468F09672948}" type="parTrans" cxnId="{C479EE12-3465-4BDC-AC0D-1FAB270F7CAF}">
      <dgm:prSet/>
      <dgm:spPr/>
      <dgm:t>
        <a:bodyPr/>
        <a:lstStyle/>
        <a:p>
          <a:endParaRPr lang="ru-RU"/>
        </a:p>
      </dgm:t>
    </dgm:pt>
    <dgm:pt modelId="{564FF740-33F5-4661-BBBF-9E3B6FCA3AD0}" type="sibTrans" cxnId="{C479EE12-3465-4BDC-AC0D-1FAB270F7CAF}">
      <dgm:prSet/>
      <dgm:spPr/>
      <dgm:t>
        <a:bodyPr/>
        <a:lstStyle/>
        <a:p>
          <a:endParaRPr lang="ru-RU"/>
        </a:p>
      </dgm:t>
    </dgm:pt>
    <dgm:pt modelId="{A5A78654-A9AF-4D0F-99DB-A265558C802C}" type="pres">
      <dgm:prSet presAssocID="{30DD846C-D4B0-40C4-9428-895D2216D32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1144700-7C9D-4286-838F-3A28B5C93AC1}" type="pres">
      <dgm:prSet presAssocID="{8AA1F0AF-9CCA-47E6-824B-73593FD290B0}" presName="root1" presStyleCnt="0"/>
      <dgm:spPr/>
    </dgm:pt>
    <dgm:pt modelId="{202DC2FE-2316-4090-AD6C-1E0E93A6C594}" type="pres">
      <dgm:prSet presAssocID="{8AA1F0AF-9CCA-47E6-824B-73593FD290B0}" presName="LevelOneTextNode" presStyleLbl="node0" presStyleIdx="0" presStyleCnt="1">
        <dgm:presLayoutVars>
          <dgm:chPref val="3"/>
        </dgm:presLayoutVars>
      </dgm:prSet>
      <dgm:spPr/>
    </dgm:pt>
    <dgm:pt modelId="{595699F5-D473-4CCC-A2ED-CA682CFE890B}" type="pres">
      <dgm:prSet presAssocID="{8AA1F0AF-9CCA-47E6-824B-73593FD290B0}" presName="level2hierChild" presStyleCnt="0"/>
      <dgm:spPr/>
    </dgm:pt>
    <dgm:pt modelId="{3CF30A1E-2FEC-43B8-BBB6-47F3E928FF9C}" type="pres">
      <dgm:prSet presAssocID="{866869C8-3819-4E13-842C-1FDF7C692C6F}" presName="conn2-1" presStyleLbl="parChTrans1D2" presStyleIdx="0" presStyleCnt="2"/>
      <dgm:spPr/>
    </dgm:pt>
    <dgm:pt modelId="{38B6A5B8-63F7-43CE-B7C1-94A25E2406C0}" type="pres">
      <dgm:prSet presAssocID="{866869C8-3819-4E13-842C-1FDF7C692C6F}" presName="connTx" presStyleLbl="parChTrans1D2" presStyleIdx="0" presStyleCnt="2"/>
      <dgm:spPr/>
    </dgm:pt>
    <dgm:pt modelId="{FA5709F8-1101-46E1-B597-FD322ECB1B52}" type="pres">
      <dgm:prSet presAssocID="{975903C1-2D40-4829-85BE-E2B71F792031}" presName="root2" presStyleCnt="0"/>
      <dgm:spPr/>
    </dgm:pt>
    <dgm:pt modelId="{BDE4A9B8-713F-44C4-9557-D177C5FDAAA5}" type="pres">
      <dgm:prSet presAssocID="{975903C1-2D40-4829-85BE-E2B71F792031}" presName="LevelTwoTextNode" presStyleLbl="node2" presStyleIdx="0" presStyleCnt="2" custScaleX="179183" custScaleY="43780" custLinFactY="-76699" custLinFactNeighborX="-3842" custLinFactNeighborY="-100000">
        <dgm:presLayoutVars>
          <dgm:chPref val="3"/>
        </dgm:presLayoutVars>
      </dgm:prSet>
      <dgm:spPr/>
    </dgm:pt>
    <dgm:pt modelId="{88F5ADA1-3C42-49CD-B719-4660A39C5F26}" type="pres">
      <dgm:prSet presAssocID="{975903C1-2D40-4829-85BE-E2B71F792031}" presName="level3hierChild" presStyleCnt="0"/>
      <dgm:spPr/>
    </dgm:pt>
    <dgm:pt modelId="{D6F24136-B7B1-4D10-856A-507F55D355DB}" type="pres">
      <dgm:prSet presAssocID="{BD0FDF36-CD97-44AA-A9F1-468F09672948}" presName="conn2-1" presStyleLbl="parChTrans1D2" presStyleIdx="1" presStyleCnt="2"/>
      <dgm:spPr/>
    </dgm:pt>
    <dgm:pt modelId="{CE7BC78A-7C5E-41A5-9287-03FCEBA246C8}" type="pres">
      <dgm:prSet presAssocID="{BD0FDF36-CD97-44AA-A9F1-468F09672948}" presName="connTx" presStyleLbl="parChTrans1D2" presStyleIdx="1" presStyleCnt="2"/>
      <dgm:spPr/>
    </dgm:pt>
    <dgm:pt modelId="{E2875E0D-0D65-46E3-B3A6-EC0B92F908D2}" type="pres">
      <dgm:prSet presAssocID="{3337A635-0D99-4130-8896-EC741457F3E7}" presName="root2" presStyleCnt="0"/>
      <dgm:spPr/>
    </dgm:pt>
    <dgm:pt modelId="{791CD157-41A7-4B4A-9582-C86FD1C21DC4}" type="pres">
      <dgm:prSet presAssocID="{3337A635-0D99-4130-8896-EC741457F3E7}" presName="LevelTwoTextNode" presStyleLbl="node2" presStyleIdx="1" presStyleCnt="2" custScaleX="176402" custScaleY="53358" custLinFactY="-84792" custLinFactNeighborX="-2474" custLinFactNeighborY="-100000">
        <dgm:presLayoutVars>
          <dgm:chPref val="3"/>
        </dgm:presLayoutVars>
      </dgm:prSet>
      <dgm:spPr/>
    </dgm:pt>
    <dgm:pt modelId="{C4C2B52C-9869-4AEE-A65D-06EFD41D3896}" type="pres">
      <dgm:prSet presAssocID="{3337A635-0D99-4130-8896-EC741457F3E7}" presName="level3hierChild" presStyleCnt="0"/>
      <dgm:spPr/>
    </dgm:pt>
  </dgm:ptLst>
  <dgm:cxnLst>
    <dgm:cxn modelId="{C5838411-B187-4C5D-9D83-5DB15667D7EF}" srcId="{30DD846C-D4B0-40C4-9428-895D2216D328}" destId="{8AA1F0AF-9CCA-47E6-824B-73593FD290B0}" srcOrd="0" destOrd="0" parTransId="{D999FF8D-3AAE-4E65-B4D6-DEF6509FD65A}" sibTransId="{03196B38-A8FB-41F8-A42E-53D31C539C08}"/>
    <dgm:cxn modelId="{C479EE12-3465-4BDC-AC0D-1FAB270F7CAF}" srcId="{8AA1F0AF-9CCA-47E6-824B-73593FD290B0}" destId="{3337A635-0D99-4130-8896-EC741457F3E7}" srcOrd="1" destOrd="0" parTransId="{BD0FDF36-CD97-44AA-A9F1-468F09672948}" sibTransId="{564FF740-33F5-4661-BBBF-9E3B6FCA3AD0}"/>
    <dgm:cxn modelId="{E3D55D49-0E40-44BC-A386-04EDC7BADD02}" type="presOf" srcId="{BD0FDF36-CD97-44AA-A9F1-468F09672948}" destId="{CE7BC78A-7C5E-41A5-9287-03FCEBA246C8}" srcOrd="1" destOrd="0" presId="urn:microsoft.com/office/officeart/2008/layout/HorizontalMultiLevelHierarchy"/>
    <dgm:cxn modelId="{E9D52A84-14EE-4A55-907F-394E61FF97C6}" srcId="{8AA1F0AF-9CCA-47E6-824B-73593FD290B0}" destId="{975903C1-2D40-4829-85BE-E2B71F792031}" srcOrd="0" destOrd="0" parTransId="{866869C8-3819-4E13-842C-1FDF7C692C6F}" sibTransId="{A31F6A49-FB8D-42C9-8511-672793A5C65A}"/>
    <dgm:cxn modelId="{F6E2A991-7CA1-4ADD-B12E-D3961EC1F39F}" type="presOf" srcId="{BD0FDF36-CD97-44AA-A9F1-468F09672948}" destId="{D6F24136-B7B1-4D10-856A-507F55D355DB}" srcOrd="0" destOrd="0" presId="urn:microsoft.com/office/officeart/2008/layout/HorizontalMultiLevelHierarchy"/>
    <dgm:cxn modelId="{15EEABA3-AD60-4D4D-A7D8-01D3CDBD757A}" type="presOf" srcId="{8AA1F0AF-9CCA-47E6-824B-73593FD290B0}" destId="{202DC2FE-2316-4090-AD6C-1E0E93A6C594}" srcOrd="0" destOrd="0" presId="urn:microsoft.com/office/officeart/2008/layout/HorizontalMultiLevelHierarchy"/>
    <dgm:cxn modelId="{1167C6C4-F6A2-4318-BD0F-88544A5A1F48}" type="presOf" srcId="{30DD846C-D4B0-40C4-9428-895D2216D328}" destId="{A5A78654-A9AF-4D0F-99DB-A265558C802C}" srcOrd="0" destOrd="0" presId="urn:microsoft.com/office/officeart/2008/layout/HorizontalMultiLevelHierarchy"/>
    <dgm:cxn modelId="{365DF1D9-1561-44F8-BBD9-8E6D8EDA0D64}" type="presOf" srcId="{3337A635-0D99-4130-8896-EC741457F3E7}" destId="{791CD157-41A7-4B4A-9582-C86FD1C21DC4}" srcOrd="0" destOrd="0" presId="urn:microsoft.com/office/officeart/2008/layout/HorizontalMultiLevelHierarchy"/>
    <dgm:cxn modelId="{BB7085F1-926D-4287-A4A4-0221DAF747A9}" type="presOf" srcId="{866869C8-3819-4E13-842C-1FDF7C692C6F}" destId="{3CF30A1E-2FEC-43B8-BBB6-47F3E928FF9C}" srcOrd="0" destOrd="0" presId="urn:microsoft.com/office/officeart/2008/layout/HorizontalMultiLevelHierarchy"/>
    <dgm:cxn modelId="{EE6D8FF1-AB8E-4A5D-9E54-F32ABC060AE3}" type="presOf" srcId="{866869C8-3819-4E13-842C-1FDF7C692C6F}" destId="{38B6A5B8-63F7-43CE-B7C1-94A25E2406C0}" srcOrd="1" destOrd="0" presId="urn:microsoft.com/office/officeart/2008/layout/HorizontalMultiLevelHierarchy"/>
    <dgm:cxn modelId="{6CE166F7-BEF1-47DA-A48E-CB452324C194}" type="presOf" srcId="{975903C1-2D40-4829-85BE-E2B71F792031}" destId="{BDE4A9B8-713F-44C4-9557-D177C5FDAAA5}" srcOrd="0" destOrd="0" presId="urn:microsoft.com/office/officeart/2008/layout/HorizontalMultiLevelHierarchy"/>
    <dgm:cxn modelId="{13C6619E-F5A2-4444-AED8-105F67FA81EE}" type="presParOf" srcId="{A5A78654-A9AF-4D0F-99DB-A265558C802C}" destId="{01144700-7C9D-4286-838F-3A28B5C93AC1}" srcOrd="0" destOrd="0" presId="urn:microsoft.com/office/officeart/2008/layout/HorizontalMultiLevelHierarchy"/>
    <dgm:cxn modelId="{EB59C2D0-DDBF-4105-8355-6AFD83F53FAD}" type="presParOf" srcId="{01144700-7C9D-4286-838F-3A28B5C93AC1}" destId="{202DC2FE-2316-4090-AD6C-1E0E93A6C594}" srcOrd="0" destOrd="0" presId="urn:microsoft.com/office/officeart/2008/layout/HorizontalMultiLevelHierarchy"/>
    <dgm:cxn modelId="{BE61F2AD-8566-4D9E-B184-F8CC6B1815A6}" type="presParOf" srcId="{01144700-7C9D-4286-838F-3A28B5C93AC1}" destId="{595699F5-D473-4CCC-A2ED-CA682CFE890B}" srcOrd="1" destOrd="0" presId="urn:microsoft.com/office/officeart/2008/layout/HorizontalMultiLevelHierarchy"/>
    <dgm:cxn modelId="{9F19A5CE-07CA-4524-9442-F785F9835C1C}" type="presParOf" srcId="{595699F5-D473-4CCC-A2ED-CA682CFE890B}" destId="{3CF30A1E-2FEC-43B8-BBB6-47F3E928FF9C}" srcOrd="0" destOrd="0" presId="urn:microsoft.com/office/officeart/2008/layout/HorizontalMultiLevelHierarchy"/>
    <dgm:cxn modelId="{AA4144A1-C926-40FE-B99E-DDE6EBCEBDFC}" type="presParOf" srcId="{3CF30A1E-2FEC-43B8-BBB6-47F3E928FF9C}" destId="{38B6A5B8-63F7-43CE-B7C1-94A25E2406C0}" srcOrd="0" destOrd="0" presId="urn:microsoft.com/office/officeart/2008/layout/HorizontalMultiLevelHierarchy"/>
    <dgm:cxn modelId="{2F393053-B8D5-4BFE-85CC-C3587C4860AD}" type="presParOf" srcId="{595699F5-D473-4CCC-A2ED-CA682CFE890B}" destId="{FA5709F8-1101-46E1-B597-FD322ECB1B52}" srcOrd="1" destOrd="0" presId="urn:microsoft.com/office/officeart/2008/layout/HorizontalMultiLevelHierarchy"/>
    <dgm:cxn modelId="{10C4BD2E-2D5A-494E-A00B-5DDA7B4BDEF0}" type="presParOf" srcId="{FA5709F8-1101-46E1-B597-FD322ECB1B52}" destId="{BDE4A9B8-713F-44C4-9557-D177C5FDAAA5}" srcOrd="0" destOrd="0" presId="urn:microsoft.com/office/officeart/2008/layout/HorizontalMultiLevelHierarchy"/>
    <dgm:cxn modelId="{842926E7-2020-4D05-83D0-2B0451E49D8A}" type="presParOf" srcId="{FA5709F8-1101-46E1-B597-FD322ECB1B52}" destId="{88F5ADA1-3C42-49CD-B719-4660A39C5F26}" srcOrd="1" destOrd="0" presId="urn:microsoft.com/office/officeart/2008/layout/HorizontalMultiLevelHierarchy"/>
    <dgm:cxn modelId="{3C978F8A-2AAD-4642-8EC3-1D19F263F8F2}" type="presParOf" srcId="{595699F5-D473-4CCC-A2ED-CA682CFE890B}" destId="{D6F24136-B7B1-4D10-856A-507F55D355DB}" srcOrd="2" destOrd="0" presId="urn:microsoft.com/office/officeart/2008/layout/HorizontalMultiLevelHierarchy"/>
    <dgm:cxn modelId="{D5465CA9-D46D-4951-8B2C-2A386CD25773}" type="presParOf" srcId="{D6F24136-B7B1-4D10-856A-507F55D355DB}" destId="{CE7BC78A-7C5E-41A5-9287-03FCEBA246C8}" srcOrd="0" destOrd="0" presId="urn:microsoft.com/office/officeart/2008/layout/HorizontalMultiLevelHierarchy"/>
    <dgm:cxn modelId="{55F298E0-EBB8-4F2F-A02B-B962FAC36B49}" type="presParOf" srcId="{595699F5-D473-4CCC-A2ED-CA682CFE890B}" destId="{E2875E0D-0D65-46E3-B3A6-EC0B92F908D2}" srcOrd="3" destOrd="0" presId="urn:microsoft.com/office/officeart/2008/layout/HorizontalMultiLevelHierarchy"/>
    <dgm:cxn modelId="{61130499-3A0F-491C-A732-21C57672471F}" type="presParOf" srcId="{E2875E0D-0D65-46E3-B3A6-EC0B92F908D2}" destId="{791CD157-41A7-4B4A-9582-C86FD1C21DC4}" srcOrd="0" destOrd="0" presId="urn:microsoft.com/office/officeart/2008/layout/HorizontalMultiLevelHierarchy"/>
    <dgm:cxn modelId="{2705F577-3CCC-4BFF-BEAE-58A9AFF6E7FE}" type="presParOf" srcId="{E2875E0D-0D65-46E3-B3A6-EC0B92F908D2}" destId="{C4C2B52C-9869-4AEE-A65D-06EFD41D3896}" srcOrd="1" destOrd="0" presId="urn:microsoft.com/office/officeart/2008/layout/HorizontalMultiLevelHierarchy"/>
  </dgm:cxnLst>
  <dgm:bg>
    <a:solidFill>
      <a:srgbClr val="996633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B5750-92C7-4EA5-990F-442AE680F744}">
      <dsp:nvSpPr>
        <dsp:cNvPr id="0" name=""/>
        <dsp:cNvSpPr/>
      </dsp:nvSpPr>
      <dsp:spPr>
        <a:xfrm>
          <a:off x="0" y="530"/>
          <a:ext cx="7410450" cy="12402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511017-9FF7-4CBA-979C-E12FFD693DBB}">
      <dsp:nvSpPr>
        <dsp:cNvPr id="0" name=""/>
        <dsp:cNvSpPr/>
      </dsp:nvSpPr>
      <dsp:spPr>
        <a:xfrm>
          <a:off x="375165" y="279578"/>
          <a:ext cx="682118" cy="6821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628408-3F3D-4792-9536-15F6F8EF6ABC}">
      <dsp:nvSpPr>
        <dsp:cNvPr id="0" name=""/>
        <dsp:cNvSpPr/>
      </dsp:nvSpPr>
      <dsp:spPr>
        <a:xfrm>
          <a:off x="1432448" y="530"/>
          <a:ext cx="5978001" cy="1240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56" tIns="131256" rIns="131256" bIns="13125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Обучающая среда (например, </a:t>
          </a:r>
          <a:r>
            <a:rPr lang="en-US" sz="2500" kern="1200"/>
            <a:t>moodle)</a:t>
          </a:r>
        </a:p>
      </dsp:txBody>
      <dsp:txXfrm>
        <a:off x="1432448" y="530"/>
        <a:ext cx="5978001" cy="1240215"/>
      </dsp:txXfrm>
    </dsp:sp>
    <dsp:sp modelId="{4CF4DD6A-D88B-42B5-956A-AC81932D4114}">
      <dsp:nvSpPr>
        <dsp:cNvPr id="0" name=""/>
        <dsp:cNvSpPr/>
      </dsp:nvSpPr>
      <dsp:spPr>
        <a:xfrm>
          <a:off x="0" y="1550798"/>
          <a:ext cx="7410450" cy="12402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24E84-4545-43BD-8FE1-B63A350490D3}">
      <dsp:nvSpPr>
        <dsp:cNvPr id="0" name=""/>
        <dsp:cNvSpPr/>
      </dsp:nvSpPr>
      <dsp:spPr>
        <a:xfrm>
          <a:off x="375165" y="1829847"/>
          <a:ext cx="682118" cy="6821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1503E-5F19-49B3-8C4D-E1DA9B75DAFA}">
      <dsp:nvSpPr>
        <dsp:cNvPr id="0" name=""/>
        <dsp:cNvSpPr/>
      </dsp:nvSpPr>
      <dsp:spPr>
        <a:xfrm>
          <a:off x="1432448" y="1550798"/>
          <a:ext cx="5978001" cy="1240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56" tIns="131256" rIns="131256" bIns="13125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Веб-доски (</a:t>
          </a:r>
          <a:r>
            <a:rPr lang="en-US" sz="2500" kern="1200" dirty="0"/>
            <a:t>Miro, </a:t>
          </a:r>
          <a:r>
            <a:rPr lang="en-US" sz="2500" kern="1200" dirty="0" err="1"/>
            <a:t>padlet</a:t>
          </a:r>
          <a:r>
            <a:rPr lang="en-US" sz="2500" kern="1200" dirty="0"/>
            <a:t>, </a:t>
          </a:r>
          <a:r>
            <a:rPr lang="en-US" sz="2500" kern="1200" dirty="0" err="1"/>
            <a:t>linoit</a:t>
          </a:r>
          <a:r>
            <a:rPr lang="en-US" sz="2500" kern="1200" dirty="0"/>
            <a:t>)</a:t>
          </a:r>
        </a:p>
      </dsp:txBody>
      <dsp:txXfrm>
        <a:off x="1432448" y="1550798"/>
        <a:ext cx="5978001" cy="1240215"/>
      </dsp:txXfrm>
    </dsp:sp>
    <dsp:sp modelId="{D02D849A-666F-4F21-BB56-15B2AF7BC31C}">
      <dsp:nvSpPr>
        <dsp:cNvPr id="0" name=""/>
        <dsp:cNvSpPr/>
      </dsp:nvSpPr>
      <dsp:spPr>
        <a:xfrm>
          <a:off x="0" y="3101067"/>
          <a:ext cx="7410450" cy="12402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68FD50-56CD-49DE-874A-E29B21F24587}">
      <dsp:nvSpPr>
        <dsp:cNvPr id="0" name=""/>
        <dsp:cNvSpPr/>
      </dsp:nvSpPr>
      <dsp:spPr>
        <a:xfrm>
          <a:off x="375165" y="3380116"/>
          <a:ext cx="682118" cy="6821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E86AF-B375-4908-87EA-DB4EC3932D8F}">
      <dsp:nvSpPr>
        <dsp:cNvPr id="0" name=""/>
        <dsp:cNvSpPr/>
      </dsp:nvSpPr>
      <dsp:spPr>
        <a:xfrm>
          <a:off x="1432448" y="3101067"/>
          <a:ext cx="5978001" cy="1240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56" tIns="131256" rIns="131256" bIns="13125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Чаты поддержки (</a:t>
          </a:r>
          <a:r>
            <a:rPr lang="en-US" sz="2500" kern="1200"/>
            <a:t>WhatsApp, Telegram)</a:t>
          </a:r>
        </a:p>
      </dsp:txBody>
      <dsp:txXfrm>
        <a:off x="1432448" y="3101067"/>
        <a:ext cx="5978001" cy="12402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7BD09-6A12-45C2-B0EE-A44D4808FD60}">
      <dsp:nvSpPr>
        <dsp:cNvPr id="0" name=""/>
        <dsp:cNvSpPr/>
      </dsp:nvSpPr>
      <dsp:spPr>
        <a:xfrm>
          <a:off x="0" y="350341"/>
          <a:ext cx="7410450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Возможности среды </a:t>
          </a:r>
          <a:r>
            <a:rPr lang="en-US" sz="2300" kern="1200" dirty="0"/>
            <a:t>(</a:t>
          </a:r>
          <a:r>
            <a:rPr lang="ru-RU" sz="2300" kern="1200" dirty="0"/>
            <a:t>встроенные системы тестирования)</a:t>
          </a:r>
          <a:endParaRPr lang="en-US" sz="2300" kern="1200" dirty="0"/>
        </a:p>
      </dsp:txBody>
      <dsp:txXfrm>
        <a:off x="26930" y="377271"/>
        <a:ext cx="7356590" cy="497795"/>
      </dsp:txXfrm>
    </dsp:sp>
    <dsp:sp modelId="{0D913EED-1380-452C-AFF0-49B15DEC4555}">
      <dsp:nvSpPr>
        <dsp:cNvPr id="0" name=""/>
        <dsp:cNvSpPr/>
      </dsp:nvSpPr>
      <dsp:spPr>
        <a:xfrm>
          <a:off x="0" y="968236"/>
          <a:ext cx="7410450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Wordwall</a:t>
          </a:r>
        </a:p>
      </dsp:txBody>
      <dsp:txXfrm>
        <a:off x="26930" y="995166"/>
        <a:ext cx="7356590" cy="497795"/>
      </dsp:txXfrm>
    </dsp:sp>
    <dsp:sp modelId="{9C153764-2A08-4FAE-AA89-C20A7035D8FD}">
      <dsp:nvSpPr>
        <dsp:cNvPr id="0" name=""/>
        <dsp:cNvSpPr/>
      </dsp:nvSpPr>
      <dsp:spPr>
        <a:xfrm>
          <a:off x="0" y="1586131"/>
          <a:ext cx="7410450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Kahoot</a:t>
          </a:r>
        </a:p>
      </dsp:txBody>
      <dsp:txXfrm>
        <a:off x="26930" y="1613061"/>
        <a:ext cx="7356590" cy="497795"/>
      </dsp:txXfrm>
    </dsp:sp>
    <dsp:sp modelId="{11858696-0872-49C4-A33B-64A936BAB815}">
      <dsp:nvSpPr>
        <dsp:cNvPr id="0" name=""/>
        <dsp:cNvSpPr/>
      </dsp:nvSpPr>
      <dsp:spPr>
        <a:xfrm>
          <a:off x="0" y="2204026"/>
          <a:ext cx="7410450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Quiss</a:t>
          </a:r>
        </a:p>
      </dsp:txBody>
      <dsp:txXfrm>
        <a:off x="26930" y="2230956"/>
        <a:ext cx="7356590" cy="497795"/>
      </dsp:txXfrm>
    </dsp:sp>
    <dsp:sp modelId="{F43BFA0F-CDE6-4FB3-9FD3-49E049722C10}">
      <dsp:nvSpPr>
        <dsp:cNvPr id="0" name=""/>
        <dsp:cNvSpPr/>
      </dsp:nvSpPr>
      <dsp:spPr>
        <a:xfrm>
          <a:off x="0" y="2821921"/>
          <a:ext cx="7410450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Learningapps</a:t>
          </a:r>
          <a:endParaRPr lang="en-US" sz="2300" kern="1200" dirty="0"/>
        </a:p>
      </dsp:txBody>
      <dsp:txXfrm>
        <a:off x="26930" y="2848851"/>
        <a:ext cx="7356590" cy="497795"/>
      </dsp:txXfrm>
    </dsp:sp>
    <dsp:sp modelId="{24F5CCF3-49AA-4B6D-85CD-96041CE56FAA}">
      <dsp:nvSpPr>
        <dsp:cNvPr id="0" name=""/>
        <dsp:cNvSpPr/>
      </dsp:nvSpPr>
      <dsp:spPr>
        <a:xfrm>
          <a:off x="0" y="3439816"/>
          <a:ext cx="7410450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…</a:t>
          </a:r>
        </a:p>
      </dsp:txBody>
      <dsp:txXfrm>
        <a:off x="26930" y="3466746"/>
        <a:ext cx="7356590" cy="4977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24136-B7B1-4D10-856A-507F55D355DB}">
      <dsp:nvSpPr>
        <dsp:cNvPr id="0" name=""/>
        <dsp:cNvSpPr/>
      </dsp:nvSpPr>
      <dsp:spPr>
        <a:xfrm>
          <a:off x="1274379" y="1330006"/>
          <a:ext cx="674983" cy="1765997"/>
        </a:xfrm>
        <a:custGeom>
          <a:avLst/>
          <a:gdLst/>
          <a:ahLst/>
          <a:cxnLst/>
          <a:rect l="0" t="0" r="0" b="0"/>
          <a:pathLst>
            <a:path>
              <a:moveTo>
                <a:pt x="0" y="1765997"/>
              </a:moveTo>
              <a:lnTo>
                <a:pt x="337491" y="1765997"/>
              </a:lnTo>
              <a:lnTo>
                <a:pt x="337491" y="0"/>
              </a:lnTo>
              <a:lnTo>
                <a:pt x="674983" y="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1564606" y="2165740"/>
        <a:ext cx="94529" cy="94529"/>
      </dsp:txXfrm>
    </dsp:sp>
    <dsp:sp modelId="{3CF30A1E-2FEC-43B8-BBB6-47F3E928FF9C}">
      <dsp:nvSpPr>
        <dsp:cNvPr id="0" name=""/>
        <dsp:cNvSpPr/>
      </dsp:nvSpPr>
      <dsp:spPr>
        <a:xfrm>
          <a:off x="1274379" y="561197"/>
          <a:ext cx="622297" cy="2534806"/>
        </a:xfrm>
        <a:custGeom>
          <a:avLst/>
          <a:gdLst/>
          <a:ahLst/>
          <a:cxnLst/>
          <a:rect l="0" t="0" r="0" b="0"/>
          <a:pathLst>
            <a:path>
              <a:moveTo>
                <a:pt x="0" y="2534806"/>
              </a:moveTo>
              <a:lnTo>
                <a:pt x="311148" y="2534806"/>
              </a:lnTo>
              <a:lnTo>
                <a:pt x="311148" y="0"/>
              </a:lnTo>
              <a:lnTo>
                <a:pt x="622297" y="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1520276" y="1763348"/>
        <a:ext cx="130503" cy="130503"/>
      </dsp:txXfrm>
    </dsp:sp>
    <dsp:sp modelId="{202DC2FE-2316-4090-AD6C-1E0E93A6C594}">
      <dsp:nvSpPr>
        <dsp:cNvPr id="0" name=""/>
        <dsp:cNvSpPr/>
      </dsp:nvSpPr>
      <dsp:spPr>
        <a:xfrm rot="16200000">
          <a:off x="-2402672" y="2508911"/>
          <a:ext cx="6179920" cy="1174184"/>
        </a:xfrm>
        <a:prstGeom prst="rect">
          <a:avLst/>
        </a:prstGeom>
        <a:solidFill>
          <a:srgbClr val="00B0F0"/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kern="1200" dirty="0" err="1"/>
            <a:t>Компьютерная</a:t>
          </a:r>
          <a:r>
            <a:rPr lang="en-US" sz="3200" b="1" kern="1200" dirty="0"/>
            <a:t> </a:t>
          </a:r>
          <a:r>
            <a:rPr lang="en-US" sz="3200" b="1" kern="1200" dirty="0" err="1"/>
            <a:t>среда</a:t>
          </a:r>
          <a:r>
            <a:rPr lang="en-US" sz="3200" b="1" kern="1200" dirty="0"/>
            <a:t> </a:t>
          </a:r>
          <a:r>
            <a:rPr lang="en-US" sz="3200" b="1" kern="1200" dirty="0" err="1"/>
            <a:t>поддержки</a:t>
          </a:r>
          <a:r>
            <a:rPr lang="en-US" sz="3200" b="1" kern="1200" dirty="0"/>
            <a:t> «</a:t>
          </a:r>
          <a:r>
            <a:rPr lang="en-US" sz="3200" b="1" kern="1200" dirty="0" err="1"/>
            <a:t>Тризобретателя</a:t>
          </a:r>
          <a:r>
            <a:rPr lang="en-US" sz="3200" b="1" kern="1200" dirty="0"/>
            <a:t>»</a:t>
          </a:r>
        </a:p>
        <a:p>
          <a:pPr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kern="1200" dirty="0"/>
        </a:p>
      </dsp:txBody>
      <dsp:txXfrm>
        <a:off x="-2402672" y="2508911"/>
        <a:ext cx="6179920" cy="1174184"/>
      </dsp:txXfrm>
    </dsp:sp>
    <dsp:sp modelId="{BDE4A9B8-713F-44C4-9557-D177C5FDAAA5}">
      <dsp:nvSpPr>
        <dsp:cNvPr id="0" name=""/>
        <dsp:cNvSpPr/>
      </dsp:nvSpPr>
      <dsp:spPr>
        <a:xfrm>
          <a:off x="1896677" y="304168"/>
          <a:ext cx="6900921" cy="51405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Лабораторное оборудование для практических занятий</a:t>
          </a:r>
        </a:p>
      </dsp:txBody>
      <dsp:txXfrm>
        <a:off x="1896677" y="304168"/>
        <a:ext cx="6900921" cy="514058"/>
      </dsp:txXfrm>
    </dsp:sp>
    <dsp:sp modelId="{791CD157-41A7-4B4A-9582-C86FD1C21DC4}">
      <dsp:nvSpPr>
        <dsp:cNvPr id="0" name=""/>
        <dsp:cNvSpPr/>
      </dsp:nvSpPr>
      <dsp:spPr>
        <a:xfrm>
          <a:off x="1949363" y="1016745"/>
          <a:ext cx="6793816" cy="62652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Мультимедийная обучающая программа для ПК по проведению экспериментов в ТРИЗ-лаборатории</a:t>
          </a:r>
        </a:p>
      </dsp:txBody>
      <dsp:txXfrm>
        <a:off x="1949363" y="1016745"/>
        <a:ext cx="6793816" cy="626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A1BE4-BAAB-AE47-9D63-9E58FD8B1EE0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1B8E0-7175-C04E-AE00-A456CBFFD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401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F1B8E0-7175-C04E-AE00-A456CBFFDCA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92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F1B8E0-7175-C04E-AE00-A456CBFFDCA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755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Цифровая лаборатория – среда для организации экспериментальной деятельности детей, оборудованная приборами, подключенными к ПК, а также необходимыми для проведения опытов емкостями и материалами. Такой программный комплекс позволяет создать в образовательной среде условия для формирования у младших школьников исследовательских навыков в непосредственном экспериментировании в цифровом сопровождении, на основе полученных экспериментальных данных устанавливать эмпирические закономерности, формировать предположения гипотетического характера при решении изобретательских задач, а также планировать свою экспериментальную деятельность для проверки изобретательского решения проблемы. Задача данной программы – приблизить цифровую экспериментальную работу к естественным условиям исследования в образовательной среде.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F1B8E0-7175-C04E-AE00-A456CBFFDCA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338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реализации проекта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используются следующие положения об образовательной среде, формировании учебного курса, его структуры, а также дизайна: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разработка гибридной образовательной среды направленна на развитие инновационного мышления и навыков созидательной деятельности детей 6-12 лет [19], сочетающей лучшие практики развивающего и проблемного обучения на основе естественных и цифровых образовательных ресурсов единой научно-образовательной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web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-платформы для контактной (с педагогами) и самостоятельной (с родителями)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online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работы;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разработка единой мультимедийной научно-образовательной платформы для организации решения учащимися проблемных ситуаций из различных областей знания на базе библиотек естественно-научного (физика, химия, астрономия, биология и т.д.) и гуманитарного (литература, искусствоведение, психология, бизнес и т.д.) направлений, включающая: 1) поэтапное (возрастное) интерактивное обучение детей с элементами мультипликации основам ТРИЗ-технологии; 2) онлайн-домашними и контрольными заданиями для поэтапного освоения материала; 3) инструмент оценки изобретений («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Изобретометр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»); 4) учебно-наглядные пособия; 5) цифровую лабораторию для проведения практических контактных и самостоятельных занятий с детьми; 6) дистанционную форму подготовки преподавательского состава основам обучения детей различного возраста ТРИЗ технологии для решения проблем развития окружающего мира;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разработка цифровых аудиовизуальных комплексных средств, включающих систему авторских учебных экспериментов исследовательского и изобретательского типа, лабораторного и программного оборудования с дружественным интерфейсом, позволяющие сформировать у учащихся необходимые научные представления посредством собственного экспериментирования с учетом возрастных особенностей детей и согласования цифровой и естественной экспериментальных сред;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разработка методики организации исследовательских и изобретательских экспериментов с учетом возрастных особенностей детей в цифровой среде, позволяющей сформировать навыки корректной постановки гипотез в поисковой деятельности; повысить точность практических авторских решений при проявлении интеллектуальной инициативы; развить умения определять экспериментально достоверные решения проблемы; формировать желание пользоваться специальной терминологией научного характера, вести конструктивный диалог в процессе совместной исследовательской деятельности, самостоятельно формулировать  гипотезы и выводы экспериментальной деятельности, в том числе методическое сопровождение педагогов и инструктивное для учащихся;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программный комплекс цифровой лаборатории включает: 1) анимационный контент системы учебных экспериментов исследовательского и изобретательского типа, максимально приближенный к естественным лабораторным условиям, имеющий дизайнерское решение моделей внешнего мира и внутренней структуры вещества демонстрации в наглядной и доступной форме справедливости закона или явления не изученного детьми этого возраста, позволяющее формировать предположения гипотетического характера при решении изобретательских задач, а также планировать свою экспериментальную деятельность для проверки изобретательского решения проблемы; 2) цифровые образовательные ресурсы для изучения проблемной ситуации и ее разрешения в условиях сотрудничества учащихся, конструктивного взаимодействия учащихся с педагогом и родителями в контактной и самостоятельной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online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работы.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F1B8E0-7175-C04E-AE00-A456CBFFDCA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60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F53067-6A61-E14B-AB4C-E85BC03E0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077" r="11393" b="2061"/>
          <a:stretch/>
        </p:blipFill>
        <p:spPr>
          <a:xfrm>
            <a:off x="1556588" y="0"/>
            <a:ext cx="10744679" cy="697371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F3933FC-8F7F-F143-B94F-1D40E93D574F}"/>
              </a:ext>
            </a:extLst>
          </p:cNvPr>
          <p:cNvSpPr/>
          <p:nvPr userDrawn="1"/>
        </p:nvSpPr>
        <p:spPr>
          <a:xfrm>
            <a:off x="0" y="0"/>
            <a:ext cx="5674291" cy="6858000"/>
          </a:xfrm>
          <a:prstGeom prst="rect">
            <a:avLst/>
          </a:prstGeom>
          <a:solidFill>
            <a:srgbClr val="015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3A0C7C-343C-234F-B177-11C92B6C4D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72640"/>
            <a:ext cx="9652000" cy="1254442"/>
          </a:xfrm>
          <a:prstGeom prst="rect">
            <a:avLst/>
          </a:prstGeom>
        </p:spPr>
        <p:txBody>
          <a:bodyPr anchor="ctr"/>
          <a:lstStyle>
            <a:lvl1pPr algn="ctr">
              <a:defRPr sz="60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628E8E-6A36-7A45-95A8-08435C517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5120" y="3419158"/>
            <a:ext cx="6461760" cy="9191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4427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3563F-DE10-4DDD-B9E8-CCE7370C7D27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7711-F839-4C26-AE14-BD002FF36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24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2F8F1B-7B7C-B64A-856D-E35E92466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11" t="56438" r="8811" b="3550"/>
          <a:stretch/>
        </p:blipFill>
        <p:spPr>
          <a:xfrm>
            <a:off x="-63261" y="-17253"/>
            <a:ext cx="12318521" cy="692916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A1AD3A1-1EA8-5B46-B2DC-CB49FED4C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5278" y="686911"/>
            <a:ext cx="8767762" cy="12544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D47259B-5B9D-C34A-8D57-4D5CCF1C8E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42160" y="3079941"/>
            <a:ext cx="130016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EEB63DA-8F57-C54F-886F-556FABFB6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1095" y="3129829"/>
            <a:ext cx="4507865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38FF852-741C-4C43-9C94-785D70B015C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681095" y="3605445"/>
            <a:ext cx="6671945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90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B5FE9DB-E269-E640-947B-C75619012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11" t="56438" r="8811" b="3550"/>
          <a:stretch/>
        </p:blipFill>
        <p:spPr>
          <a:xfrm flipH="1">
            <a:off x="-81692" y="-64698"/>
            <a:ext cx="12422037" cy="698739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A1AD3A1-1EA8-5B46-B2DC-CB49FED4C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5278" y="686911"/>
            <a:ext cx="8767762" cy="12544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AAD257-E2B2-1042-9179-DA5EAE038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0392" y="2574806"/>
            <a:ext cx="130016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8653F76-DDBC-5C49-84B1-94BDA40C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9327" y="2624694"/>
            <a:ext cx="4507865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E4FC0B9-BD7F-BF46-A630-B82100A1BD3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129327" y="3100310"/>
            <a:ext cx="6671945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DCB5BB5A-A530-3A49-83B0-03D07B22E3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90392" y="4413766"/>
            <a:ext cx="130016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135013-AB30-2444-B444-727421B6FAE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29327" y="4463654"/>
            <a:ext cx="4507865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E02476C-1D1F-8945-B336-62C83E73920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29327" y="4939270"/>
            <a:ext cx="6671945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100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579637D-A38B-4A4E-BBF1-73D576775EFD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15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AAD257-E2B2-1042-9179-DA5EAE038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42160" y="993871"/>
            <a:ext cx="130016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8653F76-DDBC-5C49-84B1-94BDA40C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1095" y="1043759"/>
            <a:ext cx="4507865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E4FC0B9-BD7F-BF46-A630-B82100A1BD3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681095" y="1519375"/>
            <a:ext cx="6671945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DCB5BB5A-A530-3A49-83B0-03D07B22E3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42160" y="4403939"/>
            <a:ext cx="130016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135013-AB30-2444-B444-727421B6FAE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681095" y="4453827"/>
            <a:ext cx="4507865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E02476C-1D1F-8945-B336-62C83E73920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681095" y="4929443"/>
            <a:ext cx="6671945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1412C97D-6B5E-C740-A284-F99AC51384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42160" y="2723237"/>
            <a:ext cx="130016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B1480D-0C8D-B748-957F-924E4A0A13B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681095" y="2773125"/>
            <a:ext cx="4507865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AC106DA-03B8-D841-9AA9-F3FFBA059B7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681095" y="3248741"/>
            <a:ext cx="6671945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16100D-D41F-AA46-B635-FD2CA6E45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1967" y="3194348"/>
            <a:ext cx="1241107" cy="36636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33C8C5-3A47-5A49-802D-CF44E0FB7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48970" y="673100"/>
            <a:ext cx="18669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5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peaker col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C1546BE-6B04-5D4F-B978-FA1F08561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11" t="56438" r="8811" b="3550"/>
          <a:stretch/>
        </p:blipFill>
        <p:spPr>
          <a:xfrm>
            <a:off x="-155275" y="-87342"/>
            <a:ext cx="12502550" cy="7032684"/>
          </a:xfrm>
          <a:prstGeom prst="rect">
            <a:avLst/>
          </a:prstGeom>
        </p:spPr>
      </p:pic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8AA4CDF0-FE52-3E4D-81F3-9A149B255E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43680" y="1908720"/>
            <a:ext cx="130016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72D4AA1-C7D3-7742-9517-0D73443A3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0980" y="3429000"/>
            <a:ext cx="250556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BD7BD97-9947-DC40-9047-59BAA83606A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271519" y="3833563"/>
            <a:ext cx="282448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6928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speaker col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C1546BE-6B04-5D4F-B978-FA1F08561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11" t="56438" r="8811" b="3550"/>
          <a:stretch/>
        </p:blipFill>
        <p:spPr>
          <a:xfrm>
            <a:off x="-80513" y="-45289"/>
            <a:ext cx="12353026" cy="6948577"/>
          </a:xfrm>
          <a:prstGeom prst="rect">
            <a:avLst/>
          </a:prstGeom>
        </p:spPr>
      </p:pic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8AA4CDF0-FE52-3E4D-81F3-9A149B255E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60919" y="2128119"/>
            <a:ext cx="130016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72D4AA1-C7D3-7742-9517-0D73443A3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219" y="3648399"/>
            <a:ext cx="250556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BD7BD97-9947-DC40-9047-59BAA83606A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88758" y="4052962"/>
            <a:ext cx="282448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081221B4-9222-624C-8772-1D9DC972AA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12042" y="2128119"/>
            <a:ext cx="130016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0E4D1D-3195-1543-942D-77D6242F47B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09342" y="3648399"/>
            <a:ext cx="250556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3AFE75-9CB6-6B40-A679-60F721FC6FF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539881" y="4052962"/>
            <a:ext cx="282448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34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 col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DC68148-C810-4D48-AA38-3D620D717FF5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15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5C3039-6812-CF48-AAE0-6FF8F500EE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1967" y="3194348"/>
            <a:ext cx="1241107" cy="366365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AAD257-E2B2-1042-9179-DA5EAE038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94016" y="1414781"/>
            <a:ext cx="130016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8653F76-DDBC-5C49-84B1-94BDA40C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1316" y="2935061"/>
            <a:ext cx="250556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E4FC0B9-BD7F-BF46-A630-B82100A1BD3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821855" y="3339624"/>
            <a:ext cx="282448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ACF21ED3-D1FF-EC4D-8077-0D84C37E921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35231" y="1414781"/>
            <a:ext cx="130016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57692D8-269D-A040-8157-D24B5BC91F0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827451" y="2935061"/>
            <a:ext cx="250556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A5910B9-33BA-FF4A-8CFA-38A6DE6BB36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657990" y="3339624"/>
            <a:ext cx="282448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8607A446-D110-3446-8C6C-F46E677FE1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18497" y="2778559"/>
            <a:ext cx="130016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5926BC6-60C0-B841-9037-C0804F83E0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815797" y="4298839"/>
            <a:ext cx="250556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7C21B6C-6B6C-DC4D-BF70-9B67023201E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646336" y="4703402"/>
            <a:ext cx="282448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C301B5-5D41-3041-899E-EA34A64104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48970" y="673100"/>
            <a:ext cx="18669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88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1AB022-61C6-1945-94A6-53677B675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11" t="56438" r="8811" b="3550"/>
          <a:stretch/>
        </p:blipFill>
        <p:spPr>
          <a:xfrm>
            <a:off x="-80513" y="0"/>
            <a:ext cx="12353026" cy="694857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6AC087F-529D-2342-9702-38E098096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903" y="480433"/>
            <a:ext cx="8767762" cy="12544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13A09F-1A35-7A4E-BD19-34F6BEAC42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4975" y="2035175"/>
            <a:ext cx="7410450" cy="4341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2859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82054A-CB6A-1843-B670-AC67F01D6CF2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15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7AD535-3997-0040-9E93-C94D22820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033" y="1847091"/>
            <a:ext cx="9111934" cy="5184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C9017FDB-754C-DC4B-92C6-51C286C0DB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53372" y="3190049"/>
            <a:ext cx="7285315" cy="20898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FED48C-1ED8-7A41-A991-D503F26487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1967" y="3194348"/>
            <a:ext cx="1241107" cy="36636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6CB328-CC8A-BA44-9628-F74822F9E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48970" y="673100"/>
            <a:ext cx="18669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3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10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6" r:id="rId6"/>
    <p:sldLayoutId id="2147483663" r:id="rId7"/>
    <p:sldLayoutId id="2147483664" r:id="rId8"/>
    <p:sldLayoutId id="2147483665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ECE0169-96FE-2B44-A013-E04D99D2A97C}"/>
              </a:ext>
            </a:extLst>
          </p:cNvPr>
          <p:cNvGrpSpPr/>
          <p:nvPr/>
        </p:nvGrpSpPr>
        <p:grpSpPr>
          <a:xfrm>
            <a:off x="1303462" y="4887154"/>
            <a:ext cx="6812253" cy="1286924"/>
            <a:chOff x="2865120" y="4958284"/>
            <a:chExt cx="6336351" cy="11065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CB041A-2337-4245-9C89-92D1942A5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5120" y="5135931"/>
              <a:ext cx="1704090" cy="7450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ADCB26-C7FC-964E-AE09-6FD65DB94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0022" y="4958284"/>
              <a:ext cx="1881138" cy="110655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1906257-3130-EF49-975C-A221FCA59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1972" y="4958284"/>
              <a:ext cx="1829499" cy="1106552"/>
            </a:xfrm>
            <a:prstGeom prst="rect">
              <a:avLst/>
            </a:prstGeom>
          </p:spPr>
        </p:pic>
      </p:grp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CB54867-6DF5-634E-8B58-94B02DDCEC7C}"/>
              </a:ext>
            </a:extLst>
          </p:cNvPr>
          <p:cNvSpPr/>
          <p:nvPr/>
        </p:nvSpPr>
        <p:spPr>
          <a:xfrm>
            <a:off x="1226414" y="3381495"/>
            <a:ext cx="6152954" cy="10852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515B7-868B-1C4C-B557-BB1282670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3462" y="3516960"/>
            <a:ext cx="5900287" cy="919162"/>
          </a:xfrm>
        </p:spPr>
        <p:txBody>
          <a:bodyPr/>
          <a:lstStyle/>
          <a:p>
            <a:r>
              <a:rPr lang="en-US" sz="4800" b="0" dirty="0">
                <a:solidFill>
                  <a:srgbClr val="0153E4"/>
                </a:solidFill>
              </a:rPr>
              <a:t>OCTOBER 15-6, </a:t>
            </a:r>
            <a:r>
              <a:rPr lang="ru-RU" sz="4800" b="0" dirty="0">
                <a:solidFill>
                  <a:srgbClr val="0153E4"/>
                </a:solidFill>
              </a:rPr>
              <a:t>2</a:t>
            </a:r>
            <a:r>
              <a:rPr lang="en-US" sz="4800" b="0" dirty="0">
                <a:solidFill>
                  <a:srgbClr val="0153E4"/>
                </a:solidFill>
              </a:rPr>
              <a:t>3</a:t>
            </a:r>
            <a:endParaRPr lang="en-RU" sz="4800" dirty="0">
              <a:solidFill>
                <a:srgbClr val="0153E4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E5A818-26F3-1145-B888-F851383B1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413" y="624146"/>
            <a:ext cx="7901545" cy="207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38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C0B4D-6606-4448-B11D-8BCCC38ED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516" y="530004"/>
            <a:ext cx="9111934" cy="518422"/>
          </a:xfrm>
        </p:spPr>
        <p:txBody>
          <a:bodyPr/>
          <a:lstStyle/>
          <a:p>
            <a:r>
              <a:rPr lang="ru-RU" dirty="0"/>
              <a:t>Портфолио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B45645-0C93-49D6-A3C2-2259353EEAF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487" y="1227036"/>
            <a:ext cx="7285315" cy="518423"/>
          </a:xfrm>
        </p:spPr>
        <p:txBody>
          <a:bodyPr/>
          <a:lstStyle/>
          <a:p>
            <a:r>
              <a:rPr lang="ru-RU" dirty="0"/>
              <a:t>Обучающая среда (ЛИЧНЫЙ КАБИНЕТ)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2B9C09E-7FA1-4926-92B5-B2CA597C2622}"/>
              </a:ext>
            </a:extLst>
          </p:cNvPr>
          <p:cNvSpPr/>
          <p:nvPr/>
        </p:nvSpPr>
        <p:spPr>
          <a:xfrm>
            <a:off x="2474711" y="1964363"/>
            <a:ext cx="1976124" cy="708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Папки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7F5272F-830A-46B4-A419-E6A59D7D4702}"/>
              </a:ext>
            </a:extLst>
          </p:cNvPr>
          <p:cNvSpPr/>
          <p:nvPr/>
        </p:nvSpPr>
        <p:spPr>
          <a:xfrm>
            <a:off x="2474711" y="2755437"/>
            <a:ext cx="1976124" cy="708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Файлы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502F086-12FA-4EA6-BE5E-F33BAD6E0A1C}"/>
              </a:ext>
            </a:extLst>
          </p:cNvPr>
          <p:cNvSpPr/>
          <p:nvPr/>
        </p:nvSpPr>
        <p:spPr>
          <a:xfrm>
            <a:off x="1168426" y="3707897"/>
            <a:ext cx="1135387" cy="708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Таблицы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A0463AC-F1AC-429A-8AAA-6012785EA128}"/>
              </a:ext>
            </a:extLst>
          </p:cNvPr>
          <p:cNvSpPr/>
          <p:nvPr/>
        </p:nvSpPr>
        <p:spPr>
          <a:xfrm>
            <a:off x="2370244" y="3708307"/>
            <a:ext cx="1135387" cy="708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Рисунки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7F599A9-841F-42D0-A876-C00296B5CDCF}"/>
              </a:ext>
            </a:extLst>
          </p:cNvPr>
          <p:cNvSpPr/>
          <p:nvPr/>
        </p:nvSpPr>
        <p:spPr>
          <a:xfrm>
            <a:off x="3572062" y="3726563"/>
            <a:ext cx="916811" cy="708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Тексты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6A01D84-0F5B-4368-A5A1-359C72F7A019}"/>
              </a:ext>
            </a:extLst>
          </p:cNvPr>
          <p:cNvSpPr/>
          <p:nvPr/>
        </p:nvSpPr>
        <p:spPr>
          <a:xfrm>
            <a:off x="4555304" y="3742703"/>
            <a:ext cx="916811" cy="708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Схемы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D958960-8D8B-4A68-B2F5-2A2B93F5873B}"/>
              </a:ext>
            </a:extLst>
          </p:cNvPr>
          <p:cNvSpPr/>
          <p:nvPr/>
        </p:nvSpPr>
        <p:spPr>
          <a:xfrm rot="21296223">
            <a:off x="6096000" y="1895996"/>
            <a:ext cx="1976124" cy="70890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КОПИЛКИ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E516800-ECB2-4EE4-8E7C-E49463D825FF}"/>
              </a:ext>
            </a:extLst>
          </p:cNvPr>
          <p:cNvSpPr/>
          <p:nvPr/>
        </p:nvSpPr>
        <p:spPr>
          <a:xfrm rot="801338">
            <a:off x="8154704" y="2240826"/>
            <a:ext cx="1976124" cy="70890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МАТЕРИАЛЫ ПРОЕКТОВ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A385DFD-3284-44A3-BA64-BEC573DDD825}"/>
              </a:ext>
            </a:extLst>
          </p:cNvPr>
          <p:cNvSpPr/>
          <p:nvPr/>
        </p:nvSpPr>
        <p:spPr>
          <a:xfrm rot="20933282">
            <a:off x="6118361" y="2939219"/>
            <a:ext cx="1976124" cy="70890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РЕЗУЛЬТАТЫ ИССЛЕДОВАНИЙ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0567FB6-D435-4822-B4BA-079F9DAA0F29}"/>
              </a:ext>
            </a:extLst>
          </p:cNvPr>
          <p:cNvSpPr/>
          <p:nvPr/>
        </p:nvSpPr>
        <p:spPr>
          <a:xfrm rot="20933282">
            <a:off x="8405839" y="3352163"/>
            <a:ext cx="1976124" cy="70890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ТВОРЧЕСКИЕ ПРОДУКТЫ</a:t>
            </a:r>
          </a:p>
        </p:txBody>
      </p:sp>
      <p:sp>
        <p:nvSpPr>
          <p:cNvPr id="14" name="Правая фигурная скобка 13">
            <a:extLst>
              <a:ext uri="{FF2B5EF4-FFF2-40B4-BE49-F238E27FC236}">
                <a16:creationId xmlns:a16="http://schemas.microsoft.com/office/drawing/2014/main" id="{8DFE0EAB-4F89-4A0A-971C-34957C86058C}"/>
              </a:ext>
            </a:extLst>
          </p:cNvPr>
          <p:cNvSpPr/>
          <p:nvPr/>
        </p:nvSpPr>
        <p:spPr>
          <a:xfrm>
            <a:off x="5346572" y="1810182"/>
            <a:ext cx="605955" cy="2738067"/>
          </a:xfrm>
          <a:prstGeom prst="rightBrac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6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049DA-1DFD-43D3-807E-EFDA2FBD2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033" y="763398"/>
            <a:ext cx="9111934" cy="1602115"/>
          </a:xfrm>
        </p:spPr>
        <p:txBody>
          <a:bodyPr/>
          <a:lstStyle/>
          <a:p>
            <a:r>
              <a:rPr lang="ru-RU" dirty="0">
                <a:latin typeface="Akrobat Black" pitchFamily="2" charset="77"/>
              </a:rPr>
              <a:t>Ц</a:t>
            </a:r>
            <a:r>
              <a:rPr lang="ru-RU" sz="4800" dirty="0">
                <a:latin typeface="Akrobat Black" pitchFamily="2" charset="77"/>
                <a:ea typeface="+mj-ea"/>
                <a:cs typeface="+mj-cs"/>
              </a:rPr>
              <a:t>ифровая лаборатория "</a:t>
            </a:r>
            <a:r>
              <a:rPr lang="ru-RU" sz="4800" dirty="0" err="1">
                <a:latin typeface="Akrobat Black" pitchFamily="2" charset="77"/>
                <a:ea typeface="+mj-ea"/>
                <a:cs typeface="+mj-cs"/>
              </a:rPr>
              <a:t>Тризобретатель</a:t>
            </a:r>
            <a:r>
              <a:rPr lang="ru-RU" sz="4800" dirty="0">
                <a:latin typeface="Akrobat Black" pitchFamily="2" charset="77"/>
                <a:ea typeface="+mj-ea"/>
                <a:cs typeface="+mj-cs"/>
              </a:rPr>
              <a:t>"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FD2F87E-C4E5-4608-A589-B01C2E9097A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031846" y="2694295"/>
            <a:ext cx="4731390" cy="338381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519F59-0D85-4060-9762-589FA8C57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282" y="2694295"/>
            <a:ext cx="4664795" cy="338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64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53511642"/>
              </p:ext>
            </p:extLst>
          </p:nvPr>
        </p:nvGraphicFramePr>
        <p:xfrm>
          <a:off x="209998" y="365002"/>
          <a:ext cx="9045762" cy="6192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341" y="2401989"/>
            <a:ext cx="2714022" cy="1978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341" y="4522318"/>
            <a:ext cx="2714022" cy="2034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341" y="365002"/>
            <a:ext cx="2714022" cy="1965832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DA1BF96-63A3-481A-9CB5-E8F45AAD59CB}"/>
              </a:ext>
            </a:extLst>
          </p:cNvPr>
          <p:cNvSpPr/>
          <p:nvPr/>
        </p:nvSpPr>
        <p:spPr>
          <a:xfrm>
            <a:off x="2260592" y="3503026"/>
            <a:ext cx="2121404" cy="617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ИНФОРМАЦИОННЫЙ БЛОК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D5A959D-9966-4BC0-AB5B-F163A7C5A856}"/>
              </a:ext>
            </a:extLst>
          </p:cNvPr>
          <p:cNvSpPr/>
          <p:nvPr/>
        </p:nvSpPr>
        <p:spPr>
          <a:xfrm>
            <a:off x="7306603" y="4254696"/>
            <a:ext cx="1357208" cy="463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Веб-доски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6E8530C-B654-44D9-ADED-FF9D7FF872D9}"/>
              </a:ext>
            </a:extLst>
          </p:cNvPr>
          <p:cNvSpPr/>
          <p:nvPr/>
        </p:nvSpPr>
        <p:spPr>
          <a:xfrm>
            <a:off x="2295263" y="4442089"/>
            <a:ext cx="1093031" cy="463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Копилки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0678364-5B90-4E1E-BBBE-7A46DBB3EDFF}"/>
              </a:ext>
            </a:extLst>
          </p:cNvPr>
          <p:cNvSpPr/>
          <p:nvPr/>
        </p:nvSpPr>
        <p:spPr>
          <a:xfrm>
            <a:off x="4832851" y="5261276"/>
            <a:ext cx="911365" cy="463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Тесты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7A8663B-0691-4B87-8918-E339FB67EB34}"/>
              </a:ext>
            </a:extLst>
          </p:cNvPr>
          <p:cNvSpPr/>
          <p:nvPr/>
        </p:nvSpPr>
        <p:spPr>
          <a:xfrm>
            <a:off x="7306603" y="4860784"/>
            <a:ext cx="1255164" cy="463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Чаты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82D5C1D-C52D-4880-9AD6-78C47E49EA7D}"/>
              </a:ext>
            </a:extLst>
          </p:cNvPr>
          <p:cNvSpPr/>
          <p:nvPr/>
        </p:nvSpPr>
        <p:spPr>
          <a:xfrm>
            <a:off x="4764844" y="4320423"/>
            <a:ext cx="1714119" cy="73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Видео (открытые задания)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8412BEB-C2A6-46FE-B84D-EE16F0F7E790}"/>
              </a:ext>
            </a:extLst>
          </p:cNvPr>
          <p:cNvSpPr/>
          <p:nvPr/>
        </p:nvSpPr>
        <p:spPr>
          <a:xfrm>
            <a:off x="2295263" y="5014768"/>
            <a:ext cx="1590632" cy="9746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Структури-рованная</a:t>
            </a:r>
            <a:r>
              <a:rPr lang="ru-RU" dirty="0"/>
              <a:t> информация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4CC5D90-3486-45B5-95D2-2C98F6569D6F}"/>
              </a:ext>
            </a:extLst>
          </p:cNvPr>
          <p:cNvSpPr/>
          <p:nvPr/>
        </p:nvSpPr>
        <p:spPr>
          <a:xfrm>
            <a:off x="4735012" y="3518288"/>
            <a:ext cx="1818134" cy="617712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ТРЕНИРОВОЧНЫЙ БЛОК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AE3F8786-22BD-44E8-B140-7468F85CCF76}"/>
              </a:ext>
            </a:extLst>
          </p:cNvPr>
          <p:cNvSpPr/>
          <p:nvPr/>
        </p:nvSpPr>
        <p:spPr>
          <a:xfrm>
            <a:off x="6747413" y="3473123"/>
            <a:ext cx="2261351" cy="617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КОММУНИКАТИВНЫЙ БЛОК</a:t>
            </a:r>
          </a:p>
        </p:txBody>
      </p: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40DD3884-5A0B-42FA-B625-F79BBC3929E6}"/>
              </a:ext>
            </a:extLst>
          </p:cNvPr>
          <p:cNvCxnSpPr/>
          <p:nvPr/>
        </p:nvCxnSpPr>
        <p:spPr>
          <a:xfrm rot="10800000">
            <a:off x="7303325" y="475013"/>
            <a:ext cx="3278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ABCAAAF-9F4B-4575-BDB9-7A7D711B470F}"/>
              </a:ext>
            </a:extLst>
          </p:cNvPr>
          <p:cNvSpPr txBox="1"/>
          <p:nvPr/>
        </p:nvSpPr>
        <p:spPr>
          <a:xfrm>
            <a:off x="2164587" y="2197617"/>
            <a:ext cx="6726753" cy="707886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Онлайн-платформа для интерактивных занятий </a:t>
            </a:r>
          </a:p>
          <a:p>
            <a:pPr algn="ctr"/>
            <a:endParaRPr lang="ru-RU" sz="2000" dirty="0">
              <a:solidFill>
                <a:schemeClr val="bg1"/>
              </a:solidFill>
            </a:endParaRPr>
          </a:p>
        </p:txBody>
      </p:sp>
      <p:cxnSp>
        <p:nvCxnSpPr>
          <p:cNvPr id="25" name="Соединитель: изогнутый 24">
            <a:extLst>
              <a:ext uri="{FF2B5EF4-FFF2-40B4-BE49-F238E27FC236}">
                <a16:creationId xmlns:a16="http://schemas.microsoft.com/office/drawing/2014/main" id="{6BC035A4-6B98-45C2-B789-D1DB3B3866DC}"/>
              </a:ext>
            </a:extLst>
          </p:cNvPr>
          <p:cNvCxnSpPr>
            <a:stCxn id="23" idx="2"/>
            <a:endCxn id="6" idx="0"/>
          </p:cNvCxnSpPr>
          <p:nvPr/>
        </p:nvCxnSpPr>
        <p:spPr>
          <a:xfrm rot="5400000">
            <a:off x="4125868" y="2100929"/>
            <a:ext cx="597523" cy="2206670"/>
          </a:xfrm>
          <a:prstGeom prst="curved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: изогнутый 25">
            <a:extLst>
              <a:ext uri="{FF2B5EF4-FFF2-40B4-BE49-F238E27FC236}">
                <a16:creationId xmlns:a16="http://schemas.microsoft.com/office/drawing/2014/main" id="{79499389-D4DC-4B31-B13C-380C81147D56}"/>
              </a:ext>
            </a:extLst>
          </p:cNvPr>
          <p:cNvCxnSpPr>
            <a:cxnSpLocks/>
            <a:stCxn id="23" idx="2"/>
            <a:endCxn id="13" idx="0"/>
          </p:cNvCxnSpPr>
          <p:nvPr/>
        </p:nvCxnSpPr>
        <p:spPr>
          <a:xfrm rot="16200000" flipH="1">
            <a:off x="5279629" y="3153837"/>
            <a:ext cx="612785" cy="116115"/>
          </a:xfrm>
          <a:prstGeom prst="curved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: изогнутый 28">
            <a:extLst>
              <a:ext uri="{FF2B5EF4-FFF2-40B4-BE49-F238E27FC236}">
                <a16:creationId xmlns:a16="http://schemas.microsoft.com/office/drawing/2014/main" id="{50A925DD-5A5F-4843-8B6A-DF2BD436F214}"/>
              </a:ext>
            </a:extLst>
          </p:cNvPr>
          <p:cNvCxnSpPr>
            <a:cxnSpLocks/>
            <a:stCxn id="23" idx="2"/>
            <a:endCxn id="14" idx="0"/>
          </p:cNvCxnSpPr>
          <p:nvPr/>
        </p:nvCxnSpPr>
        <p:spPr>
          <a:xfrm rot="16200000" flipH="1">
            <a:off x="6419216" y="2014250"/>
            <a:ext cx="567620" cy="2350125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оединитель: уступ 33">
            <a:extLst>
              <a:ext uri="{FF2B5EF4-FFF2-40B4-BE49-F238E27FC236}">
                <a16:creationId xmlns:a16="http://schemas.microsoft.com/office/drawing/2014/main" id="{B35A7E4D-0C85-4C46-8B92-FAAABDD71B95}"/>
              </a:ext>
            </a:extLst>
          </p:cNvPr>
          <p:cNvCxnSpPr>
            <a:cxnSpLocks/>
            <a:stCxn id="6" idx="1"/>
            <a:endCxn id="8" idx="1"/>
          </p:cNvCxnSpPr>
          <p:nvPr/>
        </p:nvCxnSpPr>
        <p:spPr>
          <a:xfrm rot="10800000" flipH="1" flipV="1">
            <a:off x="2260591" y="3811882"/>
            <a:ext cx="34671" cy="861776"/>
          </a:xfrm>
          <a:prstGeom prst="bentConnector3">
            <a:avLst>
              <a:gd name="adj1" fmla="val -659341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оединитель: уступ 35">
            <a:extLst>
              <a:ext uri="{FF2B5EF4-FFF2-40B4-BE49-F238E27FC236}">
                <a16:creationId xmlns:a16="http://schemas.microsoft.com/office/drawing/2014/main" id="{17946601-63A9-4795-9157-1A00EF4104A3}"/>
              </a:ext>
            </a:extLst>
          </p:cNvPr>
          <p:cNvCxnSpPr>
            <a:cxnSpLocks/>
            <a:stCxn id="6" idx="1"/>
            <a:endCxn id="12" idx="1"/>
          </p:cNvCxnSpPr>
          <p:nvPr/>
        </p:nvCxnSpPr>
        <p:spPr>
          <a:xfrm rot="10800000" flipH="1" flipV="1">
            <a:off x="2260591" y="3811881"/>
            <a:ext cx="34671" cy="1690197"/>
          </a:xfrm>
          <a:prstGeom prst="bentConnector3">
            <a:avLst>
              <a:gd name="adj1" fmla="val -6593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: уступ 41">
            <a:extLst>
              <a:ext uri="{FF2B5EF4-FFF2-40B4-BE49-F238E27FC236}">
                <a16:creationId xmlns:a16="http://schemas.microsoft.com/office/drawing/2014/main" id="{89B5D54C-1AD6-4627-B7C9-0771D85CC88B}"/>
              </a:ext>
            </a:extLst>
          </p:cNvPr>
          <p:cNvCxnSpPr>
            <a:stCxn id="13" idx="1"/>
            <a:endCxn id="11" idx="1"/>
          </p:cNvCxnSpPr>
          <p:nvPr/>
        </p:nvCxnSpPr>
        <p:spPr>
          <a:xfrm rot="10800000" flipH="1" flipV="1">
            <a:off x="4735012" y="3827143"/>
            <a:ext cx="29832" cy="863239"/>
          </a:xfrm>
          <a:prstGeom prst="bentConnector3">
            <a:avLst>
              <a:gd name="adj1" fmla="val -76629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: уступ 46">
            <a:extLst>
              <a:ext uri="{FF2B5EF4-FFF2-40B4-BE49-F238E27FC236}">
                <a16:creationId xmlns:a16="http://schemas.microsoft.com/office/drawing/2014/main" id="{E691F9CD-A6FF-4B2C-93AC-C83E0E6596E5}"/>
              </a:ext>
            </a:extLst>
          </p:cNvPr>
          <p:cNvCxnSpPr>
            <a:cxnSpLocks/>
            <a:stCxn id="13" idx="1"/>
            <a:endCxn id="9" idx="1"/>
          </p:cNvCxnSpPr>
          <p:nvPr/>
        </p:nvCxnSpPr>
        <p:spPr>
          <a:xfrm rot="10800000" flipH="1" flipV="1">
            <a:off x="4735011" y="3827143"/>
            <a:ext cx="97839" cy="1665701"/>
          </a:xfrm>
          <a:prstGeom prst="bentConnector3">
            <a:avLst>
              <a:gd name="adj1" fmla="val -23364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: уступ 52">
            <a:extLst>
              <a:ext uri="{FF2B5EF4-FFF2-40B4-BE49-F238E27FC236}">
                <a16:creationId xmlns:a16="http://schemas.microsoft.com/office/drawing/2014/main" id="{F0DE26FE-5F05-4756-B8F2-FCC24656FA54}"/>
              </a:ext>
            </a:extLst>
          </p:cNvPr>
          <p:cNvCxnSpPr>
            <a:stCxn id="14" idx="3"/>
            <a:endCxn id="7" idx="3"/>
          </p:cNvCxnSpPr>
          <p:nvPr/>
        </p:nvCxnSpPr>
        <p:spPr>
          <a:xfrm flipH="1">
            <a:off x="8663811" y="3781979"/>
            <a:ext cx="344953" cy="704286"/>
          </a:xfrm>
          <a:prstGeom prst="bentConnector3">
            <a:avLst>
              <a:gd name="adj1" fmla="val -2840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Соединитель: уступ 54">
            <a:extLst>
              <a:ext uri="{FF2B5EF4-FFF2-40B4-BE49-F238E27FC236}">
                <a16:creationId xmlns:a16="http://schemas.microsoft.com/office/drawing/2014/main" id="{1A9C47AB-BC45-4D8F-8A7F-F58D8D093EDC}"/>
              </a:ext>
            </a:extLst>
          </p:cNvPr>
          <p:cNvCxnSpPr>
            <a:cxnSpLocks/>
            <a:stCxn id="14" idx="3"/>
            <a:endCxn id="10" idx="3"/>
          </p:cNvCxnSpPr>
          <p:nvPr/>
        </p:nvCxnSpPr>
        <p:spPr>
          <a:xfrm flipH="1">
            <a:off x="8561767" y="3781979"/>
            <a:ext cx="446997" cy="1310374"/>
          </a:xfrm>
          <a:prstGeom prst="bentConnector3">
            <a:avLst>
              <a:gd name="adj1" fmla="val -2723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672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7DD4F-FD0C-4CCE-9112-354EB0B3D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5259" y="429352"/>
            <a:ext cx="9111934" cy="518422"/>
          </a:xfrm>
        </p:spPr>
        <p:txBody>
          <a:bodyPr/>
          <a:lstStyle/>
          <a:p>
            <a: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Опишем логику работы в программе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55913F-835B-4D6E-BF7E-2D85BB8EC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83516" y="1268788"/>
            <a:ext cx="9236278" cy="5022955"/>
          </a:xfrm>
        </p:spPr>
        <p:txBody>
          <a:bodyPr/>
          <a:lstStyle/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Постановка проблемы исследования (совместно дети и педагог);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Знакомство с темой (тексты по теории вопроса в разделе «Библиотека», совместно дети и педагог);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Работа с опытом 1-й этап (этап «Демонстрация», раздел «Как видит Женя»). Индивидуально-групповая работа: просмотр и совместное обсуждение;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Работа с опытом 2-й этап (этап «Моделирование», раздел «Как видит Проник»). Индивидуально-групповая работа: просмотр и совместное обсуждение;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Формирование гипотезы. Тестовый вопрос. Самостоятельная работа;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Работа с опытом 3-й этап (этап «Самостоятельный опыт», выполнение опыта). Групповая работа под контролем педагога: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инструкция по технике безопасности;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подготовка оборудования;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подключение датчиков;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выполнение измерений и запись результатов;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e) сравнение полученных результатов;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Подведение итогов. Совместное обсуждение результатов работы над проблемой исследования, подтверждение гипотезы экспериментом;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Решение изобретательской проблемы на основе полученного опыта.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7986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CBEDF-EEFF-44F6-979D-53C81A075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033" y="275641"/>
            <a:ext cx="9111934" cy="1695664"/>
          </a:xfrm>
        </p:spPr>
        <p:txBody>
          <a:bodyPr/>
          <a:lstStyle/>
          <a:p>
            <a:r>
              <a:rPr lang="ru-RU" sz="4400" dirty="0"/>
              <a:t>Преимущества цифрового формата среды «</a:t>
            </a:r>
            <a:r>
              <a:rPr lang="ru-RU" sz="4400" dirty="0" err="1"/>
              <a:t>Тризобретатель</a:t>
            </a:r>
            <a:r>
              <a:rPr lang="ru-RU" sz="4400" dirty="0"/>
              <a:t>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456B10-4AD9-4576-B301-8C81653B402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40033" y="2141473"/>
            <a:ext cx="8490856" cy="3673888"/>
          </a:xfrm>
        </p:spPr>
        <p:txBody>
          <a:bodyPr/>
          <a:lstStyle/>
          <a:p>
            <a:r>
              <a:rPr lang="ru-RU" sz="2400" dirty="0"/>
              <a:t>Возможности для удобного накопления и хранения информационного материала</a:t>
            </a:r>
          </a:p>
          <a:p>
            <a:r>
              <a:rPr lang="ru-RU" sz="2400" dirty="0"/>
              <a:t>Использование «динамичной» визуализации (видео вместо рисунка)</a:t>
            </a:r>
          </a:p>
          <a:p>
            <a:r>
              <a:rPr lang="ru-RU" sz="2400" dirty="0"/>
              <a:t>Широкий спектр тестовых заданий, позволяющих отработать понятийный аппарат</a:t>
            </a:r>
          </a:p>
          <a:p>
            <a:r>
              <a:rPr lang="ru-RU" sz="2400" dirty="0"/>
              <a:t>Организация динамичной обратной связи за счет ресурсов цифровой лаборатории</a:t>
            </a:r>
          </a:p>
          <a:p>
            <a:r>
              <a:rPr lang="ru-RU" sz="2400" dirty="0"/>
              <a:t>Возможность организации цифрового портфолио</a:t>
            </a:r>
          </a:p>
          <a:p>
            <a:pPr marL="0" indent="0">
              <a:buNone/>
            </a:pPr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07383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6480A-FC2A-42E8-AE50-84B06FE98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033" y="635065"/>
            <a:ext cx="9111934" cy="518422"/>
          </a:xfrm>
        </p:spPr>
        <p:txBody>
          <a:bodyPr/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Типы экспериментов в цифровой лаборатории</a:t>
            </a:r>
            <a:endParaRPr lang="ru-RU" sz="6600" dirty="0"/>
          </a:p>
        </p:txBody>
      </p:sp>
      <p:pic>
        <p:nvPicPr>
          <p:cNvPr id="1027" name="Рисунок 1">
            <a:extLst>
              <a:ext uri="{FF2B5EF4-FFF2-40B4-BE49-F238E27FC236}">
                <a16:creationId xmlns:a16="http://schemas.microsoft.com/office/drawing/2014/main" id="{08CFFC94-118B-43F0-B030-14A43795F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0" t="15445" r="11349" b="3572"/>
          <a:stretch/>
        </p:blipFill>
        <p:spPr bwMode="auto">
          <a:xfrm>
            <a:off x="2432806" y="1770077"/>
            <a:ext cx="7264867" cy="387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222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3B6FF-9801-42DA-AD33-B70B2F089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3314" y="1612199"/>
            <a:ext cx="9111934" cy="518422"/>
          </a:xfrm>
        </p:spPr>
        <p:txBody>
          <a:bodyPr>
            <a:normAutofit fontScale="90000"/>
          </a:bodyPr>
          <a:lstStyle/>
          <a:p>
            <a:r>
              <a:rPr lang="ru-RU" dirty="0"/>
              <a:t>Модульная организация контента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49B810-5719-4A09-B19D-045DCDE4CF2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38921" y="4269229"/>
            <a:ext cx="10288596" cy="246620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4F6EA-D684-4351-B6AE-1580B9ABDE22}"/>
              </a:ext>
            </a:extLst>
          </p:cNvPr>
          <p:cNvSpPr txBox="1"/>
          <p:nvPr/>
        </p:nvSpPr>
        <p:spPr>
          <a:xfrm>
            <a:off x="138921" y="3494015"/>
            <a:ext cx="5957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Модуль 1. 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«Холодно. Теплее. Горячо»</a:t>
            </a:r>
          </a:p>
        </p:txBody>
      </p:sp>
    </p:spTree>
    <p:extLst>
      <p:ext uri="{BB962C8B-B14F-4D97-AF65-F5344CB8AC3E}">
        <p14:creationId xmlns:p14="http://schemas.microsoft.com/office/powerpoint/2010/main" val="2874736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FB46CDE-60EA-4E2F-92E8-A7217882AEB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66703145"/>
              </p:ext>
            </p:extLst>
          </p:nvPr>
        </p:nvGraphicFramePr>
        <p:xfrm>
          <a:off x="1836922" y="1625247"/>
          <a:ext cx="8624149" cy="47503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62">
                  <a:extLst>
                    <a:ext uri="{9D8B030D-6E8A-4147-A177-3AD203B41FA5}">
                      <a16:colId xmlns:a16="http://schemas.microsoft.com/office/drawing/2014/main" val="2886724115"/>
                    </a:ext>
                  </a:extLst>
                </a:gridCol>
                <a:gridCol w="1591959">
                  <a:extLst>
                    <a:ext uri="{9D8B030D-6E8A-4147-A177-3AD203B41FA5}">
                      <a16:colId xmlns:a16="http://schemas.microsoft.com/office/drawing/2014/main" val="1765718476"/>
                    </a:ext>
                  </a:extLst>
                </a:gridCol>
                <a:gridCol w="3300313">
                  <a:extLst>
                    <a:ext uri="{9D8B030D-6E8A-4147-A177-3AD203B41FA5}">
                      <a16:colId xmlns:a16="http://schemas.microsoft.com/office/drawing/2014/main" val="3791274465"/>
                    </a:ext>
                  </a:extLst>
                </a:gridCol>
                <a:gridCol w="3299415">
                  <a:extLst>
                    <a:ext uri="{9D8B030D-6E8A-4147-A177-3AD203B41FA5}">
                      <a16:colId xmlns:a16="http://schemas.microsoft.com/office/drawing/2014/main" val="2024622921"/>
                    </a:ext>
                  </a:extLst>
                </a:gridCol>
              </a:tblGrid>
              <a:tr h="813768"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п/п</a:t>
                      </a:r>
                      <a:endParaRPr lang="ru-RU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7602" marR="15486" marT="15486" marB="15486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Модули цифровой лаборатории</a:t>
                      </a:r>
                      <a:endParaRPr lang="ru-RU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7602" marR="15486" marT="15486" marB="154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Исследовательские эксперименты</a:t>
                      </a:r>
                      <a:endParaRPr lang="ru-RU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7602" marR="15486" marT="15486" marB="154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Изобретательские эксперименты</a:t>
                      </a:r>
                      <a:endParaRPr lang="ru-RU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7602" marR="15486" marT="15486" marB="15486"/>
                </a:tc>
                <a:extLst>
                  <a:ext uri="{0D108BD9-81ED-4DB2-BD59-A6C34878D82A}">
                    <a16:rowId xmlns:a16="http://schemas.microsoft.com/office/drawing/2014/main" val="1084246383"/>
                  </a:ext>
                </a:extLst>
              </a:tr>
              <a:tr h="3936618"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7602" marR="15486" marT="15486" marB="15486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«Холодно. Теплее. Горячо»</a:t>
                      </a:r>
                      <a:endParaRPr lang="ru-RU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7602" marR="15486" marT="15486" marB="15486"/>
                </a:tc>
                <a:tc>
                  <a:txBody>
                    <a:bodyPr/>
                    <a:lstStyle/>
                    <a:p>
                      <a:pPr marL="70485"/>
                      <a:r>
                        <a:rPr lang="ru-RU" sz="1600" dirty="0">
                          <a:effectLst/>
                        </a:rPr>
                        <a:t>Тема 1. Температура растет и падает	</a:t>
                      </a:r>
                    </a:p>
                    <a:p>
                      <a:pPr marL="70485"/>
                      <a:r>
                        <a:rPr lang="ru-RU" sz="1600" dirty="0">
                          <a:effectLst/>
                        </a:rPr>
                        <a:t>Опыт 1. Ищем контакт	</a:t>
                      </a:r>
                    </a:p>
                    <a:p>
                      <a:pPr marL="70485"/>
                      <a:r>
                        <a:rPr lang="ru-RU" sz="1600" dirty="0">
                          <a:effectLst/>
                        </a:rPr>
                        <a:t>Опыт 2. Трём быстрее	</a:t>
                      </a:r>
                    </a:p>
                    <a:p>
                      <a:pPr marL="70485"/>
                      <a:r>
                        <a:rPr lang="ru-RU" sz="1600" dirty="0">
                          <a:effectLst/>
                        </a:rPr>
                        <a:t>Опыт 3. Выбираем лучший	</a:t>
                      </a:r>
                    </a:p>
                    <a:p>
                      <a:pPr marL="70485"/>
                      <a:r>
                        <a:rPr lang="ru-RU" sz="1600" dirty="0">
                          <a:effectLst/>
                        </a:rPr>
                        <a:t>Опыт 4. Сохраним тепло	</a:t>
                      </a:r>
                    </a:p>
                    <a:p>
                      <a:pPr marL="70485"/>
                      <a:r>
                        <a:rPr lang="ru-RU" sz="1600" dirty="0">
                          <a:effectLst/>
                        </a:rPr>
                        <a:t>Тема 2. Плавление – кристаллизация</a:t>
                      </a:r>
                    </a:p>
                    <a:p>
                      <a:pPr marL="70485"/>
                      <a:r>
                        <a:rPr lang="ru-RU" sz="1600" dirty="0">
                          <a:effectLst/>
                        </a:rPr>
                        <a:t>Опыт 5. Плавим лед	</a:t>
                      </a:r>
                    </a:p>
                    <a:p>
                      <a:pPr marL="70485"/>
                      <a:r>
                        <a:rPr lang="ru-RU" sz="1600" dirty="0">
                          <a:effectLst/>
                        </a:rPr>
                        <a:t>Опыт 6. Солим снег	</a:t>
                      </a:r>
                    </a:p>
                    <a:p>
                      <a:pPr marL="70485"/>
                      <a:r>
                        <a:rPr lang="ru-RU" sz="1600" dirty="0">
                          <a:effectLst/>
                        </a:rPr>
                        <a:t>Опыт 7. Давим на лед	</a:t>
                      </a:r>
                    </a:p>
                    <a:p>
                      <a:pPr marL="70485"/>
                      <a:r>
                        <a:rPr lang="ru-RU" sz="1600" dirty="0">
                          <a:effectLst/>
                        </a:rPr>
                        <a:t>Опыт 8. Собираем капли быстрее</a:t>
                      </a:r>
                    </a:p>
                    <a:p>
                      <a:pPr marL="70485"/>
                      <a:r>
                        <a:rPr lang="ru-RU" sz="1600" dirty="0">
                          <a:effectLst/>
                        </a:rPr>
                        <a:t>Тема 3. Испарение – конденсация</a:t>
                      </a:r>
                    </a:p>
                    <a:p>
                      <a:pPr marL="70485"/>
                      <a:r>
                        <a:rPr lang="ru-RU" sz="1600" dirty="0">
                          <a:effectLst/>
                        </a:rPr>
                        <a:t>Опыт 9. Сушим быстрее	</a:t>
                      </a:r>
                    </a:p>
                    <a:p>
                      <a:pPr marL="70485"/>
                      <a:r>
                        <a:rPr lang="ru-RU" sz="1600" dirty="0">
                          <a:effectLst/>
                        </a:rPr>
                        <a:t>Опыт 10. Увеличиваем влажность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2" marR="15486" marT="15486" marB="15486"/>
                </a:tc>
                <a:tc>
                  <a:txBody>
                    <a:bodyPr/>
                    <a:lstStyle/>
                    <a:p>
                      <a:pPr marL="71755"/>
                      <a:r>
                        <a:rPr lang="ru-RU" sz="1600" dirty="0">
                          <a:effectLst/>
                        </a:rPr>
                        <a:t>Тема 1. Температура растет и падает</a:t>
                      </a:r>
                    </a:p>
                    <a:p>
                      <a:pPr marL="71755"/>
                      <a:r>
                        <a:rPr lang="ru-RU" sz="1600" dirty="0">
                          <a:effectLst/>
                        </a:rPr>
                        <a:t>Проблема 1. Сохрани чай горячим Проблема 2. Остуди быстро</a:t>
                      </a:r>
                    </a:p>
                    <a:p>
                      <a:pPr marL="71755"/>
                      <a:r>
                        <a:rPr lang="ru-RU" sz="1600" dirty="0">
                          <a:effectLst/>
                        </a:rPr>
                        <a:t>Тема 2. Плавление – кристаллизация</a:t>
                      </a:r>
                    </a:p>
                    <a:p>
                      <a:pPr marL="71755"/>
                      <a:r>
                        <a:rPr lang="ru-RU" sz="1600" dirty="0">
                          <a:effectLst/>
                        </a:rPr>
                        <a:t>Проблема 3. Загадочная посылка</a:t>
                      </a:r>
                    </a:p>
                    <a:p>
                      <a:pPr marL="71755"/>
                      <a:r>
                        <a:rPr lang="ru-RU" sz="1600" dirty="0">
                          <a:effectLst/>
                        </a:rPr>
                        <a:t>Проблема 4. Удержать нулевую температуру</a:t>
                      </a:r>
                    </a:p>
                    <a:p>
                      <a:pPr marL="71755"/>
                      <a:r>
                        <a:rPr lang="ru-RU" sz="1600" dirty="0">
                          <a:effectLst/>
                        </a:rPr>
                        <a:t>Проблема 5. Приморозь в комнате</a:t>
                      </a:r>
                    </a:p>
                    <a:p>
                      <a:pPr marL="71755"/>
                      <a:r>
                        <a:rPr lang="ru-RU" sz="1600" dirty="0">
                          <a:effectLst/>
                        </a:rPr>
                        <a:t>Проблема 6. Заготовь кубики льда</a:t>
                      </a:r>
                    </a:p>
                    <a:p>
                      <a:pPr marL="71755"/>
                      <a:r>
                        <a:rPr lang="ru-RU" sz="1600" dirty="0">
                          <a:effectLst/>
                        </a:rPr>
                        <a:t>Тема 3. Испарение – конденсация</a:t>
                      </a:r>
                    </a:p>
                    <a:p>
                      <a:pPr marL="71755"/>
                      <a:r>
                        <a:rPr lang="ru-RU" sz="1600" dirty="0">
                          <a:effectLst/>
                        </a:rPr>
                        <a:t>Проблема 7. Вода в пустыне</a:t>
                      </a:r>
                    </a:p>
                    <a:p>
                      <a:pPr marL="71755"/>
                      <a:r>
                        <a:rPr lang="ru-RU" sz="1600" dirty="0">
                          <a:effectLst/>
                        </a:rPr>
                        <a:t>Проблема 8. Промокшая купюра</a:t>
                      </a:r>
                    </a:p>
                    <a:p>
                      <a:pPr marL="71755"/>
                      <a:r>
                        <a:rPr lang="ru-RU" sz="1600" dirty="0">
                          <a:effectLst/>
                        </a:rPr>
                        <a:t>Проблема 9. Спасаем лягушку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2" marR="15486" marT="15486" marB="15486"/>
                </a:tc>
                <a:extLst>
                  <a:ext uri="{0D108BD9-81ED-4DB2-BD59-A6C34878D82A}">
                    <a16:rowId xmlns:a16="http://schemas.microsoft.com/office/drawing/2014/main" val="651265793"/>
                  </a:ext>
                </a:extLst>
              </a:tr>
            </a:tbl>
          </a:graphicData>
        </a:graphic>
      </p:graphicFrame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F7F404E-AF30-4E89-9F26-0B1FFC4F2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033" y="781689"/>
            <a:ext cx="9111934" cy="518422"/>
          </a:xfrm>
        </p:spPr>
        <p:txBody>
          <a:bodyPr/>
          <a:lstStyle/>
          <a:p>
            <a:r>
              <a:rPr lang="ru-RU" dirty="0"/>
              <a:t>Примеры экспериментов</a:t>
            </a:r>
          </a:p>
        </p:txBody>
      </p:sp>
    </p:spTree>
    <p:extLst>
      <p:ext uri="{BB962C8B-B14F-4D97-AF65-F5344CB8AC3E}">
        <p14:creationId xmlns:p14="http://schemas.microsoft.com/office/powerpoint/2010/main" val="312499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3162BB-636D-4F97-9531-DBDDA2C76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925" y="303517"/>
            <a:ext cx="9111934" cy="518422"/>
          </a:xfrm>
        </p:spPr>
        <p:txBody>
          <a:bodyPr/>
          <a:lstStyle/>
          <a:p>
            <a:r>
              <a:rPr lang="ru-RU" sz="3600" kern="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Раздел «Библиотека»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FB8D74-75B3-41F5-88DA-4E2E44481C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09350" y="933411"/>
            <a:ext cx="8665828" cy="1423895"/>
          </a:xfrm>
        </p:spPr>
        <p:txBody>
          <a:bodyPr/>
          <a:lstStyle/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разделе «Библиотека» представлены тексты для освоения теоретического материала, необходимого для поведения опытов. Тексты иллюстрированы в  двух моделях </a:t>
            </a:r>
            <a:r>
              <a:rPr lang="ru-RU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«Как видит Женя»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«Как видит Проник»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Приведем примеры текстов по темам.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E64C4-67A5-403F-A4D0-5FD3D801948F}"/>
              </a:ext>
            </a:extLst>
          </p:cNvPr>
          <p:cNvSpPr txBox="1"/>
          <p:nvPr/>
        </p:nvSpPr>
        <p:spPr>
          <a:xfrm>
            <a:off x="2499919" y="2697516"/>
            <a:ext cx="6115575" cy="3183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Библиотека 1 модуля содержит темы</a:t>
            </a:r>
          </a:p>
          <a:p>
            <a:endParaRPr lang="ru-RU" sz="18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 такое температура?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Что такое вещество?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Жидкое, твердое, газообразное.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Как твердое становятся жидким?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Как жидкость становится газом?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632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CAC51-F5AA-4454-9428-A7785CD83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033" y="275640"/>
            <a:ext cx="9111934" cy="2089873"/>
          </a:xfrm>
        </p:spPr>
        <p:txBody>
          <a:bodyPr/>
          <a:lstStyle/>
          <a:p>
            <a:r>
              <a:rPr lang="ru-RU" sz="4000" dirty="0"/>
              <a:t>Библиотека 1 модуля содержит 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A38D0C-DAF0-4D95-86DD-4389F1C897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66830" y="2206305"/>
            <a:ext cx="5842279" cy="3889493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ru-RU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 такое температура?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Что такое вещество?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Жидкое, твердое, газообразное.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Как твердое становятся жидким?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Как жидкость становится газом?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37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246FC-A1E4-964E-B5B8-710DC7AB7DF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262830" y="3569107"/>
            <a:ext cx="3646100" cy="440817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</a:rPr>
              <a:t>Галина Терехова</a:t>
            </a:r>
            <a:endParaRPr lang="en-RU" sz="24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BD6C0-0E1B-2548-A249-51928129E87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323750" y="4208680"/>
            <a:ext cx="3894756" cy="10613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err="1">
                <a:solidFill>
                  <a:schemeClr val="bg1"/>
                </a:solidFill>
              </a:rPr>
              <a:t>к.п.н</a:t>
            </a:r>
            <a:r>
              <a:rPr lang="ru-RU" sz="1800" dirty="0">
                <a:solidFill>
                  <a:schemeClr val="bg1"/>
                </a:solidFill>
              </a:rPr>
              <a:t>, доцент кафедры теоретической и прикладной психологии ФГБОУ ВО </a:t>
            </a:r>
            <a:r>
              <a:rPr lang="ru-RU" sz="1800" dirty="0" err="1">
                <a:solidFill>
                  <a:schemeClr val="bg1"/>
                </a:solidFill>
              </a:rPr>
              <a:t>ЮУрГГПУ</a:t>
            </a:r>
            <a:r>
              <a:rPr lang="ru-RU" sz="1800" dirty="0">
                <a:solidFill>
                  <a:schemeClr val="bg1"/>
                </a:solidFill>
              </a:rPr>
              <a:t> (г. Челябинск)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5802A5-FE3B-B946-A9A8-30785E358C67}"/>
              </a:ext>
            </a:extLst>
          </p:cNvPr>
          <p:cNvGrpSpPr/>
          <p:nvPr/>
        </p:nvGrpSpPr>
        <p:grpSpPr>
          <a:xfrm>
            <a:off x="4697075" y="5886730"/>
            <a:ext cx="2797850" cy="488604"/>
            <a:chOff x="2865120" y="4958284"/>
            <a:chExt cx="6336351" cy="11065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4FA8BA-71A1-C147-94F2-F11F913A4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5120" y="5135931"/>
              <a:ext cx="1704090" cy="74507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00547B-B3B4-F648-A24B-1F2884DFE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0022" y="4958284"/>
              <a:ext cx="1881138" cy="11065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5620DD-0049-FF48-994E-8BBB2670F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1972" y="4958284"/>
              <a:ext cx="1829499" cy="1106552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6FE30C-786E-2F4D-A77A-107FA1635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095" y="344088"/>
            <a:ext cx="2100675" cy="551427"/>
          </a:xfrm>
          <a:prstGeom prst="rect">
            <a:avLst/>
          </a:prstGeom>
        </p:spPr>
      </p:pic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3B28044F-A465-4BF1-A974-BE06C32F16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" r="28"/>
          <a:stretch/>
        </p:blipFill>
        <p:spPr>
          <a:xfrm>
            <a:off x="7359383" y="1465291"/>
            <a:ext cx="1817298" cy="1818302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pic>
        <p:nvPicPr>
          <p:cNvPr id="1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0829E104-5D8E-4DD6-8A17-447338231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5319" y="1443263"/>
            <a:ext cx="2026465" cy="2026465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7F274C6-CD2C-423F-A32D-C098C2C337B2}"/>
              </a:ext>
            </a:extLst>
          </p:cNvPr>
          <p:cNvSpPr txBox="1">
            <a:spLocks/>
          </p:cNvSpPr>
          <p:nvPr/>
        </p:nvSpPr>
        <p:spPr>
          <a:xfrm>
            <a:off x="6483626" y="4208680"/>
            <a:ext cx="3646101" cy="106132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 err="1">
                <a:solidFill>
                  <a:schemeClr val="bg1"/>
                </a:solidFill>
              </a:rPr>
              <a:t>к.п.н</a:t>
            </a:r>
            <a:r>
              <a:rPr lang="ru-RU" sz="1800" dirty="0">
                <a:solidFill>
                  <a:schemeClr val="bg1"/>
                </a:solidFill>
              </a:rPr>
              <a:t>, ТРИЗ-специалист (</a:t>
            </a:r>
            <a:r>
              <a:rPr lang="en-US" sz="1800" dirty="0">
                <a:solidFill>
                  <a:schemeClr val="bg1"/>
                </a:solidFill>
              </a:rPr>
              <a:t>IV)</a:t>
            </a:r>
            <a:r>
              <a:rPr lang="ru-RU" sz="1800" dirty="0">
                <a:solidFill>
                  <a:schemeClr val="bg1"/>
                </a:solidFill>
              </a:rPr>
              <a:t>, руководитель онлайн-школы «Мастерские знаний» и клуба творческого образования «Жираф» (г. Петрозаводск)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027DEAE-317F-41B9-95F7-95301E2906EB}"/>
              </a:ext>
            </a:extLst>
          </p:cNvPr>
          <p:cNvSpPr txBox="1">
            <a:spLocks/>
          </p:cNvSpPr>
          <p:nvPr/>
        </p:nvSpPr>
        <p:spPr>
          <a:xfrm>
            <a:off x="6483627" y="3591955"/>
            <a:ext cx="3646100" cy="4408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>
                <a:solidFill>
                  <a:schemeClr val="bg1"/>
                </a:solidFill>
              </a:rPr>
              <a:t>Алла Нестеренко</a:t>
            </a:r>
            <a:endParaRPr lang="en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97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C4219-0A26-4ED3-987F-8B7D69AE8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033" y="345462"/>
            <a:ext cx="9111934" cy="518422"/>
          </a:xfrm>
        </p:spPr>
        <p:txBody>
          <a:bodyPr/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 такое температура?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3E588F-4FB5-4991-B3A5-2B6C2EB5F4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17072" y="1034079"/>
            <a:ext cx="9202721" cy="5081496"/>
          </a:xfrm>
        </p:spPr>
        <p:txBody>
          <a:bodyPr/>
          <a:lstStyle/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«Как видит Женя»: 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Когда мы говорим о предмете «холодный» или «горячий», мы имеем в виду температуру. Температура показывает степень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нагретости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тела. Конечно, мы определяем это относительно температуры нашего тела. Поэтому для нас мороженое – холодное, а чай – горячий.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 для точного измерения температуры используют прибор — термометр. С его помощью мы можем определить температуру. В нашей стране принято измерять температуру в  градусах Цельсия.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Посмотри, как это видит Проник.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«Как видит Проник»: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отличие от нас, Проник может видеть температуру предметов. Когда он смотрит на что-то холодное, например мороженое, он видит, как маленькие человечки медленно двигаются. А если он смотрит на что-то горячее, например чай, то он видит, как маленькие человечки быстро двигаются.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Маленькие человечки, из которых состоит вещество, могут двигаться с разной скоростью: очень быстро, быстро, спокойно и медленно.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3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8F2F8-72C0-42F5-8C0F-33ED334BF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633" y="191603"/>
            <a:ext cx="10867283" cy="518422"/>
          </a:xfrm>
        </p:spPr>
        <p:txBody>
          <a:bodyPr/>
          <a:lstStyle/>
          <a:p>
            <a:r>
              <a:rPr lang="ru-RU" sz="3600" dirty="0"/>
              <a:t>Модель решения проблем на основе эксперимента</a:t>
            </a: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E24BBD6B-83C2-45BB-862B-0EAC5FE8EDA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287791" y="856153"/>
            <a:ext cx="7552877" cy="2766896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9838199-9F44-43DD-925A-2E0022A65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998" y="3769178"/>
            <a:ext cx="7996019" cy="289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74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8B38E-5C85-44BF-B238-A26CF3116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470" y="580354"/>
            <a:ext cx="9111934" cy="518422"/>
          </a:xfrm>
        </p:spPr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 1. Сохрани чай горячим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9D90AF-4619-4CE0-AA35-307D26EDB1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07268" y="1493239"/>
            <a:ext cx="8082139" cy="4893463"/>
          </a:xfrm>
        </p:spPr>
        <p:txBody>
          <a:bodyPr/>
          <a:lstStyle/>
          <a:p>
            <a:pPr indent="0" algn="just">
              <a:buNone/>
            </a:pP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Используй полученный тобой опыт для решения проблем с Женей и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Проником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  <a:tabLst>
                <a:tab pos="630555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Разные вещества нагреваются и остывают неодинаково.</a:t>
            </a:r>
          </a:p>
          <a:p>
            <a:pPr indent="0" algn="just">
              <a:buNone/>
              <a:tabLst>
                <a:tab pos="630555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Твёрдые тела, жидкости,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газы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передают тепло неодинаково.</a:t>
            </a:r>
          </a:p>
          <a:p>
            <a:pPr indent="0" algn="just">
              <a:buNone/>
              <a:tabLst>
                <a:tab pos="630555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Маленькие человечки, из которых состоят твёрдые тела, жидкости,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газы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держатся друг за друга и двигаются неодинаково.</a:t>
            </a:r>
          </a:p>
          <a:p>
            <a:pPr indent="0" algn="just">
              <a:buNone/>
            </a:pPr>
            <a:endParaRPr lang="ru-RU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Текст проблемы для ребенка: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 комнатной температуре чай недолго остается горячим. А хотелось бы сохранить его температуру как можно дольше. Как быть?</a:t>
            </a:r>
          </a:p>
          <a:p>
            <a:pPr indent="0" algn="just">
              <a:buNone/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678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8B38E-5C85-44BF-B238-A26CF3116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8048" y="471297"/>
            <a:ext cx="9111934" cy="518422"/>
          </a:xfrm>
        </p:spPr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 1. Сохрани чай горячим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9D90AF-4619-4CE0-AA35-307D26EDB1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58349" y="1468073"/>
            <a:ext cx="9320169" cy="4613944"/>
          </a:xfrm>
        </p:spPr>
        <p:txBody>
          <a:bodyPr/>
          <a:lstStyle/>
          <a:p>
            <a:pPr indent="0" algn="just">
              <a:buNone/>
            </a:pP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«Как видит Женя»: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 у нас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есть: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вода в чашке остывает.</a:t>
            </a:r>
          </a:p>
          <a:p>
            <a:pPr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нам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надо,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чтобы вода в чашке оставалась горячей.</a:t>
            </a:r>
          </a:p>
          <a:p>
            <a:pPr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 же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мешает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Холодный воздух остужает чашку и воду.</a:t>
            </a:r>
          </a:p>
          <a:p>
            <a:pPr indent="0" algn="just">
              <a:buNone/>
            </a:pPr>
            <a:endParaRPr lang="ru-RU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«Как видит Проник»: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 у нас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есть: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маленькие человечки замедляются.</a:t>
            </a:r>
          </a:p>
          <a:p>
            <a:pPr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нам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надо,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чтобы маленькие человечки оставались быстрыми.</a:t>
            </a:r>
          </a:p>
          <a:p>
            <a:pPr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 же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мешает?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Маленьких человечков, их которых состоит чай и чашка, «замедляют» маленькие человечки, из которых состоит воздух.</a:t>
            </a:r>
          </a:p>
        </p:txBody>
      </p:sp>
    </p:spTree>
    <p:extLst>
      <p:ext uri="{BB962C8B-B14F-4D97-AF65-F5344CB8AC3E}">
        <p14:creationId xmlns:p14="http://schemas.microsoft.com/office/powerpoint/2010/main" val="2802003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8B38E-5C85-44BF-B238-A26CF3116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8048" y="471297"/>
            <a:ext cx="9111934" cy="518422"/>
          </a:xfrm>
        </p:spPr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 1. Сохрани чай горячим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9D90AF-4619-4CE0-AA35-307D26EDB1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66738" y="1252057"/>
            <a:ext cx="9320169" cy="4353885"/>
          </a:xfrm>
        </p:spPr>
        <p:txBody>
          <a:bodyPr/>
          <a:lstStyle/>
          <a:p>
            <a:pPr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Решение</a:t>
            </a:r>
          </a:p>
          <a:p>
            <a:pPr indent="0">
              <a:buNone/>
            </a:pP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Тест: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Как ты думаешь, какой материал сохранит чай горячим дольше?</a:t>
            </a:r>
          </a:p>
          <a:p>
            <a:pPr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Ответы на тест: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73990" indent="0" algn="just">
              <a:spcAft>
                <a:spcPts val="0"/>
              </a:spcAft>
              <a:buNone/>
              <a:tabLst>
                <a:tab pos="540385" algn="l"/>
                <a:tab pos="630555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Проблема решена! Мех дольше всего сохранит чай горячим.</a:t>
            </a:r>
          </a:p>
          <a:p>
            <a:pPr marL="0" marR="173990" indent="0" algn="just">
              <a:spcAft>
                <a:spcPts val="0"/>
              </a:spcAft>
              <a:buNone/>
              <a:tabLst>
                <a:tab pos="540385" algn="l"/>
                <a:tab pos="630555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Проблема не решена! Фольга не дольше других материалов сохранит чай горячим.</a:t>
            </a:r>
          </a:p>
          <a:p>
            <a:pPr marL="0" marR="173990" indent="0" algn="just">
              <a:spcAft>
                <a:spcPts val="0"/>
              </a:spcAft>
              <a:buNone/>
              <a:tabLst>
                <a:tab pos="540385" algn="l"/>
                <a:tab pos="630555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Проблема не решена! Мокрая ткань не дольше других материалов сохранит чай горячим.</a:t>
            </a:r>
          </a:p>
        </p:txBody>
      </p:sp>
    </p:spTree>
    <p:extLst>
      <p:ext uri="{BB962C8B-B14F-4D97-AF65-F5344CB8AC3E}">
        <p14:creationId xmlns:p14="http://schemas.microsoft.com/office/powerpoint/2010/main" val="226303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AE4B7-4E61-46F2-8C79-9AEB97F67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1252" y="534397"/>
            <a:ext cx="9111934" cy="518422"/>
          </a:xfrm>
        </p:spPr>
        <p:txBody>
          <a:bodyPr/>
          <a:lstStyle/>
          <a:p>
            <a:r>
              <a:rPr lang="ru-RU" dirty="0"/>
              <a:t>Модуль 2. Звук – волна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9C3C87-5BEB-46FB-B541-ED29B0839D9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92948" y="3898164"/>
            <a:ext cx="10336286" cy="242543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FF8D75-7F94-4075-A76B-70791B3DD31D}"/>
              </a:ext>
            </a:extLst>
          </p:cNvPr>
          <p:cNvSpPr txBox="1"/>
          <p:nvPr/>
        </p:nvSpPr>
        <p:spPr>
          <a:xfrm>
            <a:off x="1506476" y="1580661"/>
            <a:ext cx="5003380" cy="1865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Темы: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ru-RU" sz="18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Звучит то, что дрожит.</a:t>
            </a:r>
            <a:endParaRPr lang="ru-RU" sz="140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8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 и громкость звука.</a:t>
            </a:r>
            <a:endParaRPr lang="ru-RU" sz="140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8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Туда и обратно. Эхо.</a:t>
            </a:r>
            <a:endParaRPr lang="ru-RU" sz="140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28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107DD-56EB-4310-A92B-1CF2ED31A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033" y="721453"/>
            <a:ext cx="9111934" cy="2097065"/>
          </a:xfrm>
        </p:spPr>
        <p:txBody>
          <a:bodyPr/>
          <a:lstStyle/>
          <a:p>
            <a:r>
              <a:rPr lang="ru-RU" alt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</a:t>
            </a:r>
            <a:r>
              <a:rPr lang="ru-RU" altLang="ru-RU" dirty="0" bmk="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пыт 2. </a:t>
            </a:r>
            <a:r>
              <a:rPr lang="ru-RU" altLang="ru-RU" dirty="0" bmk="_Toc57197367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Извлекаем звуки разными способами</a:t>
            </a:r>
            <a:endParaRPr lang="ru-RU" dirty="0"/>
          </a:p>
        </p:txBody>
      </p:sp>
      <p:pic>
        <p:nvPicPr>
          <p:cNvPr id="4097" name="Рисунок 20">
            <a:extLst>
              <a:ext uri="{FF2B5EF4-FFF2-40B4-BE49-F238E27FC236}">
                <a16:creationId xmlns:a16="http://schemas.microsoft.com/office/drawing/2014/main" id="{8291F54E-A002-4473-A49E-C1E25BEC1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47476" r="30363" b="20689"/>
          <a:stretch>
            <a:fillRect/>
          </a:stretch>
        </p:blipFill>
        <p:spPr bwMode="auto">
          <a:xfrm>
            <a:off x="2352765" y="3288409"/>
            <a:ext cx="7486470" cy="249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FA40639-EDCC-4049-842B-0E62A52FD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99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3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E8188-1949-4D5A-BFD4-6EA866BDB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3340" y="471296"/>
            <a:ext cx="9111934" cy="518422"/>
          </a:xfrm>
        </p:spPr>
        <p:txBody>
          <a:bodyPr/>
          <a:lstStyle/>
          <a:p>
            <a:r>
              <a:rPr lang="ru-RU" dirty="0"/>
              <a:t>Модуль 3. Ловим лучи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ACB466-5BF4-4DF2-9ED7-F9F75319134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46383" y="4077050"/>
            <a:ext cx="10258891" cy="246636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B5881D-E875-419C-B533-AD908BF955D1}"/>
              </a:ext>
            </a:extLst>
          </p:cNvPr>
          <p:cNvSpPr txBox="1"/>
          <p:nvPr/>
        </p:nvSpPr>
        <p:spPr>
          <a:xfrm>
            <a:off x="1824605" y="1358561"/>
            <a:ext cx="6417578" cy="2070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Темы: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Сложение света.</a:t>
            </a:r>
            <a:endParaRPr lang="ru-RU" sz="140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Распространение и отражение света.</a:t>
            </a:r>
            <a:endParaRPr lang="ru-RU" sz="140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 и температура.</a:t>
            </a:r>
            <a:endParaRPr lang="ru-RU" sz="140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191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B4412-FD86-4014-81B1-10D2A26DB4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alt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</a:t>
            </a:r>
            <a:r>
              <a:rPr lang="ru-RU" altLang="ru-RU" dirty="0" bmk="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пыт 3. </a:t>
            </a:r>
            <a:r>
              <a:rPr lang="ru-RU" altLang="ru-RU" dirty="0" bmk="_Toc57197383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Красный, зеленый, синий?</a:t>
            </a:r>
            <a:br>
              <a:rPr lang="ru-RU" altLang="ru-RU" sz="4400" b="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121" name="Рисунок 30">
            <a:extLst>
              <a:ext uri="{FF2B5EF4-FFF2-40B4-BE49-F238E27FC236}">
                <a16:creationId xmlns:a16="http://schemas.microsoft.com/office/drawing/2014/main" id="{268B76B8-75EF-484D-B241-C3D64CDD1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3" t="47087" r="27946" b="22359"/>
          <a:stretch>
            <a:fillRect/>
          </a:stretch>
        </p:blipFill>
        <p:spPr bwMode="auto">
          <a:xfrm>
            <a:off x="2843868" y="2824477"/>
            <a:ext cx="6275704" cy="333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82E286BD-1884-4931-B138-BF0EDFC18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620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F0BBE4-DF69-475E-94D8-0759A6328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4323" y="260536"/>
            <a:ext cx="9111934" cy="518422"/>
          </a:xfrm>
        </p:spPr>
        <p:txBody>
          <a:bodyPr/>
          <a:lstStyle/>
          <a:p>
            <a:pPr algn="r"/>
            <a:r>
              <a:rPr lang="ru-RU" dirty="0"/>
              <a:t>Модуль 4. Масса и плотность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9BADB91-4146-49A9-9B4C-BDBDBB0779D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325144" y="878287"/>
            <a:ext cx="8671113" cy="2052245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DE3AFD-6220-4203-A7F6-ADB23C3A8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91" y="4553118"/>
            <a:ext cx="8808442" cy="209364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393DDCA-16EB-4B24-BC41-B814E96716CD}"/>
              </a:ext>
            </a:extLst>
          </p:cNvPr>
          <p:cNvSpPr txBox="1">
            <a:spLocks/>
          </p:cNvSpPr>
          <p:nvPr/>
        </p:nvSpPr>
        <p:spPr>
          <a:xfrm>
            <a:off x="-557214" y="3836038"/>
            <a:ext cx="9111934" cy="5184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/>
              <a:t>Модуль 5. Сила и давление</a:t>
            </a:r>
          </a:p>
        </p:txBody>
      </p:sp>
    </p:spTree>
    <p:extLst>
      <p:ext uri="{BB962C8B-B14F-4D97-AF65-F5344CB8AC3E}">
        <p14:creationId xmlns:p14="http://schemas.microsoft.com/office/powerpoint/2010/main" val="3194329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FF65E5-4DBA-4875-A426-C535C70B9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3144" y="490171"/>
            <a:ext cx="9111934" cy="518422"/>
          </a:xfrm>
        </p:spPr>
        <p:txBody>
          <a:bodyPr/>
          <a:lstStyle/>
          <a:p>
            <a:r>
              <a:rPr lang="ru-RU" dirty="0"/>
              <a:t>Среда «</a:t>
            </a:r>
            <a:r>
              <a:rPr lang="ru-RU" dirty="0" err="1"/>
              <a:t>Тризобретатель</a:t>
            </a:r>
            <a:r>
              <a:rPr lang="ru-RU" dirty="0"/>
              <a:t>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D38C96-CA57-4460-B391-703E6189AD5D}"/>
              </a:ext>
            </a:extLst>
          </p:cNvPr>
          <p:cNvSpPr txBox="1"/>
          <p:nvPr/>
        </p:nvSpPr>
        <p:spPr>
          <a:xfrm>
            <a:off x="3431785" y="1288559"/>
            <a:ext cx="15606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ТЕХНОЛОГИИ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651205-A777-4F9B-9D98-6430F1845260}"/>
              </a:ext>
            </a:extLst>
          </p:cNvPr>
          <p:cNvSpPr txBox="1"/>
          <p:nvPr/>
        </p:nvSpPr>
        <p:spPr>
          <a:xfrm>
            <a:off x="456151" y="3432780"/>
            <a:ext cx="1693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ИНСТРУМЕНТЫ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1DF6F-0762-4D98-AA50-BE651BCB9716}"/>
              </a:ext>
            </a:extLst>
          </p:cNvPr>
          <p:cNvSpPr txBox="1"/>
          <p:nvPr/>
        </p:nvSpPr>
        <p:spPr>
          <a:xfrm>
            <a:off x="5239195" y="2307190"/>
            <a:ext cx="11716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ИГРЫ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C6D944-53CF-4692-A851-053B381DEA3D}"/>
              </a:ext>
            </a:extLst>
          </p:cNvPr>
          <p:cNvSpPr txBox="1"/>
          <p:nvPr/>
        </p:nvSpPr>
        <p:spPr>
          <a:xfrm>
            <a:off x="5237589" y="3736951"/>
            <a:ext cx="21806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ЭКСПЕРИМЕНТЫ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58B15-DC26-4BA7-8657-0A4E6E432ED2}"/>
              </a:ext>
            </a:extLst>
          </p:cNvPr>
          <p:cNvSpPr txBox="1"/>
          <p:nvPr/>
        </p:nvSpPr>
        <p:spPr>
          <a:xfrm>
            <a:off x="5296213" y="4678202"/>
            <a:ext cx="16401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«ПРОБЛЕМЫ»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09162B-24D4-4BB6-9DA2-4EFB68092D88}"/>
              </a:ext>
            </a:extLst>
          </p:cNvPr>
          <p:cNvSpPr txBox="1"/>
          <p:nvPr/>
        </p:nvSpPr>
        <p:spPr>
          <a:xfrm>
            <a:off x="5291256" y="5461137"/>
            <a:ext cx="15969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«ПРОЕКТЫ»</a:t>
            </a:r>
          </a:p>
        </p:txBody>
      </p:sp>
      <p:cxnSp>
        <p:nvCxnSpPr>
          <p:cNvPr id="12" name="Соединитель: уступ 11">
            <a:extLst>
              <a:ext uri="{FF2B5EF4-FFF2-40B4-BE49-F238E27FC236}">
                <a16:creationId xmlns:a16="http://schemas.microsoft.com/office/drawing/2014/main" id="{78692DFB-B306-47B2-BCB0-120FF8F93E05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4992469" y="1473225"/>
            <a:ext cx="246726" cy="1018631"/>
          </a:xfrm>
          <a:prstGeom prst="bentConnector3">
            <a:avLst>
              <a:gd name="adj1" fmla="val 50000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: уступ 13">
            <a:extLst>
              <a:ext uri="{FF2B5EF4-FFF2-40B4-BE49-F238E27FC236}">
                <a16:creationId xmlns:a16="http://schemas.microsoft.com/office/drawing/2014/main" id="{A325D414-2A1F-4A67-8F08-56B575D07F5A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4992469" y="1473225"/>
            <a:ext cx="245120" cy="2448392"/>
          </a:xfrm>
          <a:prstGeom prst="bentConnector3">
            <a:avLst>
              <a:gd name="adj1" fmla="val 50000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E7F616A4-7019-4E3A-A7BA-838A43229056}"/>
              </a:ext>
            </a:extLst>
          </p:cNvPr>
          <p:cNvCxnSpPr>
            <a:stCxn id="5" idx="3"/>
            <a:endCxn id="9" idx="1"/>
          </p:cNvCxnSpPr>
          <p:nvPr/>
        </p:nvCxnSpPr>
        <p:spPr>
          <a:xfrm>
            <a:off x="4992469" y="1473225"/>
            <a:ext cx="303744" cy="3389643"/>
          </a:xfrm>
          <a:prstGeom prst="bentConnector3">
            <a:avLst>
              <a:gd name="adj1" fmla="val 50000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id="{61E2C3FA-AB0B-4D86-82C8-74FD218EFDD7}"/>
              </a:ext>
            </a:extLst>
          </p:cNvPr>
          <p:cNvCxnSpPr>
            <a:cxnSpLocks/>
            <a:stCxn id="5" idx="3"/>
            <a:endCxn id="10" idx="1"/>
          </p:cNvCxnSpPr>
          <p:nvPr/>
        </p:nvCxnSpPr>
        <p:spPr>
          <a:xfrm>
            <a:off x="4992469" y="1473225"/>
            <a:ext cx="298787" cy="4172578"/>
          </a:xfrm>
          <a:prstGeom prst="bentConnector3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448C457-497A-4A19-8ADE-30A460EE0685}"/>
              </a:ext>
            </a:extLst>
          </p:cNvPr>
          <p:cNvSpPr txBox="1"/>
          <p:nvPr/>
        </p:nvSpPr>
        <p:spPr>
          <a:xfrm>
            <a:off x="7070201" y="1347726"/>
            <a:ext cx="30510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ПРОИЗВОЛЬНОСТЬ, КОМАНДООБРАЗОВАНИЕ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0B1050-7E66-4E1B-A7A4-F3924F4F417C}"/>
              </a:ext>
            </a:extLst>
          </p:cNvPr>
          <p:cNvSpPr txBox="1"/>
          <p:nvPr/>
        </p:nvSpPr>
        <p:spPr>
          <a:xfrm>
            <a:off x="7070201" y="2129587"/>
            <a:ext cx="3051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ОСВОЕНИЕ ИНСТРУМЕНТОВ</a:t>
            </a:r>
          </a:p>
        </p:txBody>
      </p:sp>
      <p:cxnSp>
        <p:nvCxnSpPr>
          <p:cNvPr id="32" name="Соединитель: уступ 31">
            <a:extLst>
              <a:ext uri="{FF2B5EF4-FFF2-40B4-BE49-F238E27FC236}">
                <a16:creationId xmlns:a16="http://schemas.microsoft.com/office/drawing/2014/main" id="{48C483C3-60A9-4DA0-83A1-818B1437508D}"/>
              </a:ext>
            </a:extLst>
          </p:cNvPr>
          <p:cNvCxnSpPr>
            <a:stCxn id="7" idx="3"/>
            <a:endCxn id="25" idx="1"/>
          </p:cNvCxnSpPr>
          <p:nvPr/>
        </p:nvCxnSpPr>
        <p:spPr>
          <a:xfrm flipV="1">
            <a:off x="6410826" y="1670892"/>
            <a:ext cx="659375" cy="820964"/>
          </a:xfrm>
          <a:prstGeom prst="bentConnector3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оединитель: уступ 33">
            <a:extLst>
              <a:ext uri="{FF2B5EF4-FFF2-40B4-BE49-F238E27FC236}">
                <a16:creationId xmlns:a16="http://schemas.microsoft.com/office/drawing/2014/main" id="{857838ED-8715-4DCB-B481-CF6BF92EC805}"/>
              </a:ext>
            </a:extLst>
          </p:cNvPr>
          <p:cNvCxnSpPr>
            <a:stCxn id="7" idx="3"/>
            <a:endCxn id="29" idx="1"/>
          </p:cNvCxnSpPr>
          <p:nvPr/>
        </p:nvCxnSpPr>
        <p:spPr>
          <a:xfrm flipV="1">
            <a:off x="6410826" y="2314253"/>
            <a:ext cx="659375" cy="177603"/>
          </a:xfrm>
          <a:prstGeom prst="bentConnector3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FFED948-9BB0-48F6-A1CC-349D813F603B}"/>
              </a:ext>
            </a:extLst>
          </p:cNvPr>
          <p:cNvSpPr txBox="1"/>
          <p:nvPr/>
        </p:nvSpPr>
        <p:spPr>
          <a:xfrm>
            <a:off x="7070201" y="2606113"/>
            <a:ext cx="30510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АКТУАЛИЗАЦИЯ ИНСТРУМЕНТОВ</a:t>
            </a:r>
          </a:p>
        </p:txBody>
      </p:sp>
      <p:cxnSp>
        <p:nvCxnSpPr>
          <p:cNvPr id="38" name="Соединитель: уступ 37">
            <a:extLst>
              <a:ext uri="{FF2B5EF4-FFF2-40B4-BE49-F238E27FC236}">
                <a16:creationId xmlns:a16="http://schemas.microsoft.com/office/drawing/2014/main" id="{E5F3D972-53BD-42CE-BCE8-DF94EA4FF589}"/>
              </a:ext>
            </a:extLst>
          </p:cNvPr>
          <p:cNvCxnSpPr>
            <a:stCxn id="7" idx="3"/>
            <a:endCxn id="37" idx="1"/>
          </p:cNvCxnSpPr>
          <p:nvPr/>
        </p:nvCxnSpPr>
        <p:spPr>
          <a:xfrm>
            <a:off x="6410826" y="2491856"/>
            <a:ext cx="659375" cy="437423"/>
          </a:xfrm>
          <a:prstGeom prst="bentConnector3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AA13AEE-E036-4965-A1D1-C74CC2E998CD}"/>
              </a:ext>
            </a:extLst>
          </p:cNvPr>
          <p:cNvSpPr txBox="1"/>
          <p:nvPr/>
        </p:nvSpPr>
        <p:spPr>
          <a:xfrm>
            <a:off x="7642689" y="3617446"/>
            <a:ext cx="25456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ИССЛЕДОВАТЕЛЬСКИЙ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44D1E2-5B2F-4EF9-8403-95EBE485B222}"/>
              </a:ext>
            </a:extLst>
          </p:cNvPr>
          <p:cNvSpPr txBox="1"/>
          <p:nvPr/>
        </p:nvSpPr>
        <p:spPr>
          <a:xfrm>
            <a:off x="7642688" y="4167668"/>
            <a:ext cx="25456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ИЗОБРЕТАТЕЛЬСКИЙ </a:t>
            </a:r>
          </a:p>
        </p:txBody>
      </p:sp>
      <p:cxnSp>
        <p:nvCxnSpPr>
          <p:cNvPr id="52" name="Соединитель: уступ 51">
            <a:extLst>
              <a:ext uri="{FF2B5EF4-FFF2-40B4-BE49-F238E27FC236}">
                <a16:creationId xmlns:a16="http://schemas.microsoft.com/office/drawing/2014/main" id="{14B38006-5098-4C4F-8F37-457F12D3FDFC}"/>
              </a:ext>
            </a:extLst>
          </p:cNvPr>
          <p:cNvCxnSpPr>
            <a:stCxn id="8" idx="3"/>
            <a:endCxn id="48" idx="1"/>
          </p:cNvCxnSpPr>
          <p:nvPr/>
        </p:nvCxnSpPr>
        <p:spPr>
          <a:xfrm flipV="1">
            <a:off x="7418232" y="3802112"/>
            <a:ext cx="224457" cy="119505"/>
          </a:xfrm>
          <a:prstGeom prst="bentConnector3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оединитель: уступ 55">
            <a:extLst>
              <a:ext uri="{FF2B5EF4-FFF2-40B4-BE49-F238E27FC236}">
                <a16:creationId xmlns:a16="http://schemas.microsoft.com/office/drawing/2014/main" id="{083AE1FD-D711-4FD0-8039-CD60DF9EAE4B}"/>
              </a:ext>
            </a:extLst>
          </p:cNvPr>
          <p:cNvCxnSpPr>
            <a:stCxn id="8" idx="3"/>
            <a:endCxn id="50" idx="1"/>
          </p:cNvCxnSpPr>
          <p:nvPr/>
        </p:nvCxnSpPr>
        <p:spPr>
          <a:xfrm>
            <a:off x="7418232" y="3921617"/>
            <a:ext cx="224456" cy="430717"/>
          </a:xfrm>
          <a:prstGeom prst="bentConnector3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B8CB808-F018-4F5B-BB4E-F9643AE2C416}"/>
              </a:ext>
            </a:extLst>
          </p:cNvPr>
          <p:cNvSpPr txBox="1"/>
          <p:nvPr/>
        </p:nvSpPr>
        <p:spPr>
          <a:xfrm>
            <a:off x="2713799" y="2571083"/>
            <a:ext cx="1073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РЕСУРСЫ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D6D75F66-ACAD-4789-944A-1515FB33F459}"/>
              </a:ext>
            </a:extLst>
          </p:cNvPr>
          <p:cNvSpPr txBox="1"/>
          <p:nvPr/>
        </p:nvSpPr>
        <p:spPr>
          <a:xfrm>
            <a:off x="2651295" y="4415954"/>
            <a:ext cx="164784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«ФИЗИКА»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DF6ACC3-5E57-45D9-90E6-E4E0B9442E06}"/>
              </a:ext>
            </a:extLst>
          </p:cNvPr>
          <p:cNvSpPr txBox="1"/>
          <p:nvPr/>
        </p:nvSpPr>
        <p:spPr>
          <a:xfrm>
            <a:off x="2646707" y="5004900"/>
            <a:ext cx="164785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«ГЕОМЕТРИЯ»</a:t>
            </a:r>
          </a:p>
        </p:txBody>
      </p:sp>
      <p:cxnSp>
        <p:nvCxnSpPr>
          <p:cNvPr id="1034" name="Соединитель: уступ 1033">
            <a:extLst>
              <a:ext uri="{FF2B5EF4-FFF2-40B4-BE49-F238E27FC236}">
                <a16:creationId xmlns:a16="http://schemas.microsoft.com/office/drawing/2014/main" id="{230F4807-AC12-4625-BAA2-9C0B73BF9B2A}"/>
              </a:ext>
            </a:extLst>
          </p:cNvPr>
          <p:cNvCxnSpPr>
            <a:cxnSpLocks/>
            <a:stCxn id="151" idx="3"/>
            <a:endCxn id="74" idx="3"/>
          </p:cNvCxnSpPr>
          <p:nvPr/>
        </p:nvCxnSpPr>
        <p:spPr>
          <a:xfrm>
            <a:off x="4272129" y="4001434"/>
            <a:ext cx="22428" cy="1188132"/>
          </a:xfrm>
          <a:prstGeom prst="bentConnector3">
            <a:avLst>
              <a:gd name="adj1" fmla="val 1119262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Соединитель: уступ 1036">
            <a:extLst>
              <a:ext uri="{FF2B5EF4-FFF2-40B4-BE49-F238E27FC236}">
                <a16:creationId xmlns:a16="http://schemas.microsoft.com/office/drawing/2014/main" id="{E592BD52-5A35-442F-B652-19BED377F63D}"/>
              </a:ext>
            </a:extLst>
          </p:cNvPr>
          <p:cNvCxnSpPr>
            <a:cxnSpLocks/>
            <a:stCxn id="151" idx="3"/>
            <a:endCxn id="1032" idx="3"/>
          </p:cNvCxnSpPr>
          <p:nvPr/>
        </p:nvCxnSpPr>
        <p:spPr>
          <a:xfrm>
            <a:off x="4272129" y="4001434"/>
            <a:ext cx="27014" cy="599186"/>
          </a:xfrm>
          <a:prstGeom prst="bentConnector3">
            <a:avLst>
              <a:gd name="adj1" fmla="val 946228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B60800B9-E674-41D9-A51F-1689935091A5}"/>
              </a:ext>
            </a:extLst>
          </p:cNvPr>
          <p:cNvSpPr txBox="1"/>
          <p:nvPr/>
        </p:nvSpPr>
        <p:spPr>
          <a:xfrm>
            <a:off x="2651295" y="5603273"/>
            <a:ext cx="159691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«БИОЛОГИЯ» </a:t>
            </a:r>
          </a:p>
        </p:txBody>
      </p:sp>
      <p:cxnSp>
        <p:nvCxnSpPr>
          <p:cNvPr id="1063" name="Соединитель: уступ 1062">
            <a:extLst>
              <a:ext uri="{FF2B5EF4-FFF2-40B4-BE49-F238E27FC236}">
                <a16:creationId xmlns:a16="http://schemas.microsoft.com/office/drawing/2014/main" id="{C40E6974-BC82-49C9-9622-7DD454BDC22D}"/>
              </a:ext>
            </a:extLst>
          </p:cNvPr>
          <p:cNvCxnSpPr>
            <a:cxnSpLocks/>
            <a:stCxn id="151" idx="3"/>
            <a:endCxn id="104" idx="3"/>
          </p:cNvCxnSpPr>
          <p:nvPr/>
        </p:nvCxnSpPr>
        <p:spPr>
          <a:xfrm flipH="1">
            <a:off x="4248206" y="4001434"/>
            <a:ext cx="23923" cy="1786505"/>
          </a:xfrm>
          <a:prstGeom prst="bentConnector3">
            <a:avLst>
              <a:gd name="adj1" fmla="val -955566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A094CD94-929C-4173-985F-F88815B6C56E}"/>
              </a:ext>
            </a:extLst>
          </p:cNvPr>
          <p:cNvSpPr txBox="1"/>
          <p:nvPr/>
        </p:nvSpPr>
        <p:spPr>
          <a:xfrm>
            <a:off x="421724" y="4120729"/>
            <a:ext cx="12538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ПРИЗНАКИ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E1A114D-DBAD-4B4B-A195-00232FC2CF6E}"/>
              </a:ext>
            </a:extLst>
          </p:cNvPr>
          <p:cNvSpPr txBox="1"/>
          <p:nvPr/>
        </p:nvSpPr>
        <p:spPr>
          <a:xfrm>
            <a:off x="432070" y="4655904"/>
            <a:ext cx="11737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ФУНКЦИИ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D54DD64-C869-44B3-883B-75A7FD21CC62}"/>
              </a:ext>
            </a:extLst>
          </p:cNvPr>
          <p:cNvSpPr txBox="1"/>
          <p:nvPr/>
        </p:nvSpPr>
        <p:spPr>
          <a:xfrm>
            <a:off x="432070" y="5191079"/>
            <a:ext cx="11737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ПРИЕМЫ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A9288A1-A53E-4E04-B2F3-CCD4037BFE93}"/>
              </a:ext>
            </a:extLst>
          </p:cNvPr>
          <p:cNvSpPr txBox="1"/>
          <p:nvPr/>
        </p:nvSpPr>
        <p:spPr>
          <a:xfrm>
            <a:off x="421724" y="5726254"/>
            <a:ext cx="11737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ОЦЕНКА</a:t>
            </a:r>
          </a:p>
        </p:txBody>
      </p:sp>
      <p:cxnSp>
        <p:nvCxnSpPr>
          <p:cNvPr id="1071" name="Соединитель: уступ 1070">
            <a:extLst>
              <a:ext uri="{FF2B5EF4-FFF2-40B4-BE49-F238E27FC236}">
                <a16:creationId xmlns:a16="http://schemas.microsoft.com/office/drawing/2014/main" id="{34E37647-C1B4-4C40-B81B-4BF190D89F58}"/>
              </a:ext>
            </a:extLst>
          </p:cNvPr>
          <p:cNvCxnSpPr>
            <a:stCxn id="6" idx="1"/>
            <a:endCxn id="113" idx="1"/>
          </p:cNvCxnSpPr>
          <p:nvPr/>
        </p:nvCxnSpPr>
        <p:spPr>
          <a:xfrm rot="10800000" flipV="1">
            <a:off x="421725" y="3617445"/>
            <a:ext cx="34427" cy="687949"/>
          </a:xfrm>
          <a:prstGeom prst="bentConnector3">
            <a:avLst>
              <a:gd name="adj1" fmla="val 764014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3" name="Соединитель: уступ 1072">
            <a:extLst>
              <a:ext uri="{FF2B5EF4-FFF2-40B4-BE49-F238E27FC236}">
                <a16:creationId xmlns:a16="http://schemas.microsoft.com/office/drawing/2014/main" id="{D30F4AF2-7C54-45A1-AFEB-2417F87011B5}"/>
              </a:ext>
            </a:extLst>
          </p:cNvPr>
          <p:cNvCxnSpPr>
            <a:stCxn id="6" idx="1"/>
            <a:endCxn id="114" idx="1"/>
          </p:cNvCxnSpPr>
          <p:nvPr/>
        </p:nvCxnSpPr>
        <p:spPr>
          <a:xfrm rot="10800000" flipV="1">
            <a:off x="432071" y="3617446"/>
            <a:ext cx="24081" cy="1223124"/>
          </a:xfrm>
          <a:prstGeom prst="bentConnector3">
            <a:avLst>
              <a:gd name="adj1" fmla="val 1049296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5" name="Соединитель: уступ 1074">
            <a:extLst>
              <a:ext uri="{FF2B5EF4-FFF2-40B4-BE49-F238E27FC236}">
                <a16:creationId xmlns:a16="http://schemas.microsoft.com/office/drawing/2014/main" id="{B03C29D8-415E-44A6-94F3-02F2147DBDE3}"/>
              </a:ext>
            </a:extLst>
          </p:cNvPr>
          <p:cNvCxnSpPr>
            <a:stCxn id="6" idx="1"/>
            <a:endCxn id="115" idx="1"/>
          </p:cNvCxnSpPr>
          <p:nvPr/>
        </p:nvCxnSpPr>
        <p:spPr>
          <a:xfrm rot="10800000" flipV="1">
            <a:off x="432071" y="3617445"/>
            <a:ext cx="24081" cy="1758299"/>
          </a:xfrm>
          <a:prstGeom prst="bentConnector3">
            <a:avLst>
              <a:gd name="adj1" fmla="val 1049296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7" name="Соединитель: уступ 1076">
            <a:extLst>
              <a:ext uri="{FF2B5EF4-FFF2-40B4-BE49-F238E27FC236}">
                <a16:creationId xmlns:a16="http://schemas.microsoft.com/office/drawing/2014/main" id="{176098BF-DCFD-40EC-9233-699205F7D0A1}"/>
              </a:ext>
            </a:extLst>
          </p:cNvPr>
          <p:cNvCxnSpPr>
            <a:stCxn id="6" idx="1"/>
            <a:endCxn id="116" idx="1"/>
          </p:cNvCxnSpPr>
          <p:nvPr/>
        </p:nvCxnSpPr>
        <p:spPr>
          <a:xfrm rot="10800000" flipV="1">
            <a:off x="421725" y="3617446"/>
            <a:ext cx="34427" cy="2293474"/>
          </a:xfrm>
          <a:prstGeom prst="bentConnector3">
            <a:avLst>
              <a:gd name="adj1" fmla="val 764014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E408D426-5B4F-427D-8ECB-CA6B559521B7}"/>
              </a:ext>
            </a:extLst>
          </p:cNvPr>
          <p:cNvSpPr txBox="1"/>
          <p:nvPr/>
        </p:nvSpPr>
        <p:spPr>
          <a:xfrm>
            <a:off x="2659700" y="3816768"/>
            <a:ext cx="161242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ЛАБОРАТОРИЯ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5CF319C-84D5-407A-9F7F-2C62360320DB}"/>
              </a:ext>
            </a:extLst>
          </p:cNvPr>
          <p:cNvSpPr txBox="1"/>
          <p:nvPr/>
        </p:nvSpPr>
        <p:spPr>
          <a:xfrm>
            <a:off x="2681622" y="3281428"/>
            <a:ext cx="150838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КОПИЛКИ</a:t>
            </a:r>
          </a:p>
        </p:txBody>
      </p:sp>
      <p:cxnSp>
        <p:nvCxnSpPr>
          <p:cNvPr id="88" name="Соединитель: изогнутый 87">
            <a:extLst>
              <a:ext uri="{FF2B5EF4-FFF2-40B4-BE49-F238E27FC236}">
                <a16:creationId xmlns:a16="http://schemas.microsoft.com/office/drawing/2014/main" id="{7F1C3D94-814B-4978-A722-0FFC47B3FDC5}"/>
              </a:ext>
            </a:extLst>
          </p:cNvPr>
          <p:cNvCxnSpPr>
            <a:cxnSpLocks/>
            <a:stCxn id="72" idx="3"/>
            <a:endCxn id="158" idx="0"/>
          </p:cNvCxnSpPr>
          <p:nvPr/>
        </p:nvCxnSpPr>
        <p:spPr>
          <a:xfrm flipH="1">
            <a:off x="3435813" y="2755749"/>
            <a:ext cx="351806" cy="525679"/>
          </a:xfrm>
          <a:prstGeom prst="curvedConnector4">
            <a:avLst>
              <a:gd name="adj1" fmla="val -64979"/>
              <a:gd name="adj2" fmla="val 67564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Соединитель: изогнутый 89">
            <a:extLst>
              <a:ext uri="{FF2B5EF4-FFF2-40B4-BE49-F238E27FC236}">
                <a16:creationId xmlns:a16="http://schemas.microsoft.com/office/drawing/2014/main" id="{67F5577A-5CC6-49C9-ADDB-5806E3B1836C}"/>
              </a:ext>
            </a:extLst>
          </p:cNvPr>
          <p:cNvCxnSpPr>
            <a:stCxn id="72" idx="1"/>
            <a:endCxn id="151" idx="1"/>
          </p:cNvCxnSpPr>
          <p:nvPr/>
        </p:nvCxnSpPr>
        <p:spPr>
          <a:xfrm rot="10800000" flipV="1">
            <a:off x="2659701" y="2755748"/>
            <a:ext cx="54099" cy="1245685"/>
          </a:xfrm>
          <a:prstGeom prst="curvedConnector3">
            <a:avLst>
              <a:gd name="adj1" fmla="val 522559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>
            <a:extLst>
              <a:ext uri="{FF2B5EF4-FFF2-40B4-BE49-F238E27FC236}">
                <a16:creationId xmlns:a16="http://schemas.microsoft.com/office/drawing/2014/main" id="{DF6AE8A2-D15B-4BDF-988E-6D4F1F6F6FC3}"/>
              </a:ext>
            </a:extLst>
          </p:cNvPr>
          <p:cNvCxnSpPr>
            <a:stCxn id="6" idx="0"/>
            <a:endCxn id="5" idx="2"/>
          </p:cNvCxnSpPr>
          <p:nvPr/>
        </p:nvCxnSpPr>
        <p:spPr>
          <a:xfrm flipV="1">
            <a:off x="1303146" y="1657891"/>
            <a:ext cx="2908981" cy="1774889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 стрелкой 180">
            <a:extLst>
              <a:ext uri="{FF2B5EF4-FFF2-40B4-BE49-F238E27FC236}">
                <a16:creationId xmlns:a16="http://schemas.microsoft.com/office/drawing/2014/main" id="{9882A3DF-432C-4845-AEFF-DF35DE1E4573}"/>
              </a:ext>
            </a:extLst>
          </p:cNvPr>
          <p:cNvCxnSpPr>
            <a:cxnSpLocks/>
            <a:stCxn id="72" idx="0"/>
            <a:endCxn id="5" idx="2"/>
          </p:cNvCxnSpPr>
          <p:nvPr/>
        </p:nvCxnSpPr>
        <p:spPr>
          <a:xfrm flipV="1">
            <a:off x="3250709" y="1657891"/>
            <a:ext cx="961418" cy="913192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090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9C998-6A38-4793-AC43-E250E5D02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6696" y="1193472"/>
            <a:ext cx="4024911" cy="1298298"/>
          </a:xfrm>
        </p:spPr>
        <p:txBody>
          <a:bodyPr/>
          <a:lstStyle/>
          <a:p>
            <a:r>
              <a:rPr lang="ru-RU" dirty="0"/>
              <a:t>Примеры опытов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E4A8401-D490-4383-9140-304D12A0862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710106" y="588207"/>
            <a:ext cx="5403125" cy="250882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9B9ADB-8A90-41C8-A783-EE70983301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27"/>
          <a:stretch/>
        </p:blipFill>
        <p:spPr>
          <a:xfrm>
            <a:off x="1442907" y="3844857"/>
            <a:ext cx="5754848" cy="26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88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C02B1-7A4E-4A16-9F29-6EDA0CCFAB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516761-58E8-46D8-8821-1B50C8B329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40033" y="2679410"/>
            <a:ext cx="8953995" cy="3935146"/>
          </a:xfrm>
        </p:spPr>
        <p:txBody>
          <a:bodyPr/>
          <a:lstStyle/>
          <a:p>
            <a:r>
              <a:rPr lang="ru-RU" dirty="0"/>
              <a:t>Среда строится вокруг цифровой лаборатории – базы для освоения способов оперирования моделями объектов</a:t>
            </a:r>
          </a:p>
          <a:p>
            <a:r>
              <a:rPr lang="ru-RU" dirty="0"/>
              <a:t>Целесообразно собирать онлайн-среду как конструктор, пользуясь частично готовыми ресурсами</a:t>
            </a:r>
          </a:p>
          <a:p>
            <a:r>
              <a:rPr lang="ru-RU" dirty="0"/>
              <a:t>Предполагается расширение набора инструментов из новых цифровых ресурсов</a:t>
            </a:r>
          </a:p>
          <a:p>
            <a:r>
              <a:rPr lang="ru-RU" dirty="0"/>
              <a:t>В перспективе среда «</a:t>
            </a:r>
            <a:r>
              <a:rPr lang="ru-RU" dirty="0" err="1"/>
              <a:t>Тризобретатель</a:t>
            </a:r>
            <a:r>
              <a:rPr lang="ru-RU" dirty="0"/>
              <a:t>» будет совмещать онлайн и офлайн режимы обучения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383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F9DB1-B094-4BC9-A309-2D93EFD9E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033" y="164392"/>
            <a:ext cx="9111934" cy="1937674"/>
          </a:xfrm>
        </p:spPr>
        <p:txBody>
          <a:bodyPr/>
          <a:lstStyle/>
          <a:p>
            <a:r>
              <a:rPr lang="ru-RU" dirty="0"/>
              <a:t>Образовательная среда «</a:t>
            </a:r>
            <a:r>
              <a:rPr lang="ru-RU" dirty="0" err="1"/>
              <a:t>Тризобретатель</a:t>
            </a:r>
            <a:r>
              <a:rPr lang="ru-RU" dirty="0"/>
              <a:t>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FA448-328F-48DB-B7B8-96B5CAA813B7}"/>
              </a:ext>
            </a:extLst>
          </p:cNvPr>
          <p:cNvSpPr txBox="1"/>
          <p:nvPr/>
        </p:nvSpPr>
        <p:spPr>
          <a:xfrm>
            <a:off x="2281775" y="1966383"/>
            <a:ext cx="13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ОНЛАЙН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C3690-F712-41B9-ADC2-BA163792C05F}"/>
              </a:ext>
            </a:extLst>
          </p:cNvPr>
          <p:cNvSpPr txBox="1"/>
          <p:nvPr/>
        </p:nvSpPr>
        <p:spPr>
          <a:xfrm>
            <a:off x="7940911" y="2119765"/>
            <a:ext cx="1344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ОФЛАЙН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215A9-7F88-45BA-A87D-23E5312A7722}"/>
              </a:ext>
            </a:extLst>
          </p:cNvPr>
          <p:cNvSpPr txBox="1"/>
          <p:nvPr/>
        </p:nvSpPr>
        <p:spPr>
          <a:xfrm>
            <a:off x="4837449" y="3060796"/>
            <a:ext cx="214674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КОММУНИКАЦИЯ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0EB0B7-20E7-4B2D-A092-C0F7EE83C625}"/>
              </a:ext>
            </a:extLst>
          </p:cNvPr>
          <p:cNvSpPr txBox="1"/>
          <p:nvPr/>
        </p:nvSpPr>
        <p:spPr>
          <a:xfrm>
            <a:off x="4883808" y="3621769"/>
            <a:ext cx="2054024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ОБРАТНАЯ СВЯЗЬ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972930-F005-4E41-8BB1-0DCBA93F9648}"/>
              </a:ext>
            </a:extLst>
          </p:cNvPr>
          <p:cNvSpPr txBox="1"/>
          <p:nvPr/>
        </p:nvSpPr>
        <p:spPr>
          <a:xfrm>
            <a:off x="3987693" y="5793658"/>
            <a:ext cx="3712555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ПРОДУКТИВНАЯ ДЕЯТЕЛЬНОСТЬ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B60853-9950-44B2-B51F-242AB7A5CF25}"/>
              </a:ext>
            </a:extLst>
          </p:cNvPr>
          <p:cNvSpPr txBox="1"/>
          <p:nvPr/>
        </p:nvSpPr>
        <p:spPr>
          <a:xfrm>
            <a:off x="3604784" y="5240590"/>
            <a:ext cx="436779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ИССЛЕДОВАТЕЛЬСКАЯ ДЕЯТЕЛЬНОСТЬ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C03D6C-7FAC-4283-96C6-5990B84442F9}"/>
              </a:ext>
            </a:extLst>
          </p:cNvPr>
          <p:cNvSpPr txBox="1"/>
          <p:nvPr/>
        </p:nvSpPr>
        <p:spPr>
          <a:xfrm>
            <a:off x="4065279" y="6324328"/>
            <a:ext cx="3557384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ФОРМИРОВАНИЕ ПОРТФОЛИО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254EF4-171F-4FAC-9E25-CC911B71B20C}"/>
              </a:ext>
            </a:extLst>
          </p:cNvPr>
          <p:cNvSpPr txBox="1"/>
          <p:nvPr/>
        </p:nvSpPr>
        <p:spPr>
          <a:xfrm>
            <a:off x="4595680" y="4687522"/>
            <a:ext cx="247696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ЗАКРЫТЫЕ ЗАДАНИЯ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7977C2-02DF-42E5-AE2E-7CA40A04E4BF}"/>
              </a:ext>
            </a:extLst>
          </p:cNvPr>
          <p:cNvSpPr txBox="1"/>
          <p:nvPr/>
        </p:nvSpPr>
        <p:spPr>
          <a:xfrm>
            <a:off x="4595680" y="4190110"/>
            <a:ext cx="249658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ОТКРЫТЫЕ ЗАДАНИЯ</a:t>
            </a:r>
          </a:p>
        </p:txBody>
      </p:sp>
      <p:sp>
        <p:nvSpPr>
          <p:cNvPr id="17" name="Стрелка: влево 16">
            <a:extLst>
              <a:ext uri="{FF2B5EF4-FFF2-40B4-BE49-F238E27FC236}">
                <a16:creationId xmlns:a16="http://schemas.microsoft.com/office/drawing/2014/main" id="{B241F112-7CD9-49BF-A2BF-B6FCC8F35BFA}"/>
              </a:ext>
            </a:extLst>
          </p:cNvPr>
          <p:cNvSpPr/>
          <p:nvPr/>
        </p:nvSpPr>
        <p:spPr>
          <a:xfrm>
            <a:off x="3906273" y="3117823"/>
            <a:ext cx="801936" cy="280939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B97E175-1DD3-4FC9-A653-99F71D2A49C1}"/>
              </a:ext>
            </a:extLst>
          </p:cNvPr>
          <p:cNvSpPr/>
          <p:nvPr/>
        </p:nvSpPr>
        <p:spPr>
          <a:xfrm>
            <a:off x="2787036" y="2719402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90EDAC2-89A8-4952-94BC-75A1A9A784AA}"/>
              </a:ext>
            </a:extLst>
          </p:cNvPr>
          <p:cNvSpPr/>
          <p:nvPr/>
        </p:nvSpPr>
        <p:spPr>
          <a:xfrm>
            <a:off x="8600650" y="4225857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34B908F-0CFE-4F84-B9F1-195DA23C08DC}"/>
              </a:ext>
            </a:extLst>
          </p:cNvPr>
          <p:cNvSpPr/>
          <p:nvPr/>
        </p:nvSpPr>
        <p:spPr>
          <a:xfrm>
            <a:off x="2787036" y="439016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5CE569B-B714-4442-9970-AD5FA3DB8201}"/>
              </a:ext>
            </a:extLst>
          </p:cNvPr>
          <p:cNvSpPr/>
          <p:nvPr/>
        </p:nvSpPr>
        <p:spPr>
          <a:xfrm>
            <a:off x="8668670" y="271456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FE7C814-A809-4D08-BE88-A7C9106202EC}"/>
              </a:ext>
            </a:extLst>
          </p:cNvPr>
          <p:cNvSpPr/>
          <p:nvPr/>
        </p:nvSpPr>
        <p:spPr>
          <a:xfrm>
            <a:off x="2823833" y="3883275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D6ABDF1-4C57-4BF5-B000-A0203CFE957D}"/>
              </a:ext>
            </a:extLst>
          </p:cNvPr>
          <p:cNvSpPr/>
          <p:nvPr/>
        </p:nvSpPr>
        <p:spPr>
          <a:xfrm>
            <a:off x="8568979" y="372844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490515A-12E9-40DF-A341-345773A152F1}"/>
              </a:ext>
            </a:extLst>
          </p:cNvPr>
          <p:cNvSpPr/>
          <p:nvPr/>
        </p:nvSpPr>
        <p:spPr>
          <a:xfrm>
            <a:off x="2799058" y="4978980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5256A84-7801-4AE5-B72D-6DAFD33665DE}"/>
              </a:ext>
            </a:extLst>
          </p:cNvPr>
          <p:cNvSpPr/>
          <p:nvPr/>
        </p:nvSpPr>
        <p:spPr>
          <a:xfrm>
            <a:off x="2787035" y="5485870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74974A8-8668-4150-8CF7-656A6434AB83}"/>
              </a:ext>
            </a:extLst>
          </p:cNvPr>
          <p:cNvSpPr/>
          <p:nvPr/>
        </p:nvSpPr>
        <p:spPr>
          <a:xfrm>
            <a:off x="2775012" y="599371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A94E5FE-5CD6-4B8E-9DA6-CB1067FC03D6}"/>
              </a:ext>
            </a:extLst>
          </p:cNvPr>
          <p:cNvSpPr/>
          <p:nvPr/>
        </p:nvSpPr>
        <p:spPr>
          <a:xfrm>
            <a:off x="8600650" y="5993713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B7BBD71-A4A2-4F8E-8BE2-724218680254}"/>
              </a:ext>
            </a:extLst>
          </p:cNvPr>
          <p:cNvSpPr/>
          <p:nvPr/>
        </p:nvSpPr>
        <p:spPr>
          <a:xfrm>
            <a:off x="8613403" y="485690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BA4B5C6-601E-446A-8054-FF6DDC44F0C9}"/>
              </a:ext>
            </a:extLst>
          </p:cNvPr>
          <p:cNvSpPr/>
          <p:nvPr/>
        </p:nvSpPr>
        <p:spPr>
          <a:xfrm>
            <a:off x="8601812" y="543765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31" name="Стрелка: влево 30">
            <a:extLst>
              <a:ext uri="{FF2B5EF4-FFF2-40B4-BE49-F238E27FC236}">
                <a16:creationId xmlns:a16="http://schemas.microsoft.com/office/drawing/2014/main" id="{D1A06BF1-7D60-450B-908D-8D1F0C4501CF}"/>
              </a:ext>
            </a:extLst>
          </p:cNvPr>
          <p:cNvSpPr/>
          <p:nvPr/>
        </p:nvSpPr>
        <p:spPr>
          <a:xfrm>
            <a:off x="3472890" y="4209661"/>
            <a:ext cx="801936" cy="280939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2" name="Стрелка: влево 31">
            <a:extLst>
              <a:ext uri="{FF2B5EF4-FFF2-40B4-BE49-F238E27FC236}">
                <a16:creationId xmlns:a16="http://schemas.microsoft.com/office/drawing/2014/main" id="{6907A18C-8A66-4CB8-B9E6-A57669A5F1B2}"/>
              </a:ext>
            </a:extLst>
          </p:cNvPr>
          <p:cNvSpPr/>
          <p:nvPr/>
        </p:nvSpPr>
        <p:spPr>
          <a:xfrm>
            <a:off x="3695940" y="4695831"/>
            <a:ext cx="801936" cy="280939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3" name="Стрелка: влево 32">
            <a:extLst>
              <a:ext uri="{FF2B5EF4-FFF2-40B4-BE49-F238E27FC236}">
                <a16:creationId xmlns:a16="http://schemas.microsoft.com/office/drawing/2014/main" id="{E06AC860-3411-4DE6-85AB-D8DC6EC35777}"/>
              </a:ext>
            </a:extLst>
          </p:cNvPr>
          <p:cNvSpPr/>
          <p:nvPr/>
        </p:nvSpPr>
        <p:spPr>
          <a:xfrm>
            <a:off x="3161644" y="5302009"/>
            <a:ext cx="419094" cy="252030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Стрелка: влево 33">
            <a:extLst>
              <a:ext uri="{FF2B5EF4-FFF2-40B4-BE49-F238E27FC236}">
                <a16:creationId xmlns:a16="http://schemas.microsoft.com/office/drawing/2014/main" id="{6ADA8AA2-25A0-47BE-BAC0-5F4AADF084E3}"/>
              </a:ext>
            </a:extLst>
          </p:cNvPr>
          <p:cNvSpPr/>
          <p:nvPr/>
        </p:nvSpPr>
        <p:spPr>
          <a:xfrm>
            <a:off x="3203928" y="5776295"/>
            <a:ext cx="419094" cy="252030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Стрелка: влево 34">
            <a:extLst>
              <a:ext uri="{FF2B5EF4-FFF2-40B4-BE49-F238E27FC236}">
                <a16:creationId xmlns:a16="http://schemas.microsoft.com/office/drawing/2014/main" id="{387CFC7A-E07C-4275-931E-9DFCAC1C9772}"/>
              </a:ext>
            </a:extLst>
          </p:cNvPr>
          <p:cNvSpPr/>
          <p:nvPr/>
        </p:nvSpPr>
        <p:spPr>
          <a:xfrm>
            <a:off x="3263343" y="6334201"/>
            <a:ext cx="419094" cy="252030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" name="Стрелка: вправо 35">
            <a:extLst>
              <a:ext uri="{FF2B5EF4-FFF2-40B4-BE49-F238E27FC236}">
                <a16:creationId xmlns:a16="http://schemas.microsoft.com/office/drawing/2014/main" id="{FF471370-0669-4523-98C4-27F8F927EE6E}"/>
              </a:ext>
            </a:extLst>
          </p:cNvPr>
          <p:cNvSpPr/>
          <p:nvPr/>
        </p:nvSpPr>
        <p:spPr>
          <a:xfrm>
            <a:off x="7238506" y="3102843"/>
            <a:ext cx="923483" cy="257914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E42D318A-B7F3-4C81-AB62-4BC28F6A8105}"/>
              </a:ext>
            </a:extLst>
          </p:cNvPr>
          <p:cNvSpPr/>
          <p:nvPr/>
        </p:nvSpPr>
        <p:spPr>
          <a:xfrm>
            <a:off x="7428946" y="4170937"/>
            <a:ext cx="923483" cy="257914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5181D219-31AD-4880-90DD-61E4004C20A2}"/>
              </a:ext>
            </a:extLst>
          </p:cNvPr>
          <p:cNvSpPr/>
          <p:nvPr/>
        </p:nvSpPr>
        <p:spPr>
          <a:xfrm>
            <a:off x="7409325" y="4611107"/>
            <a:ext cx="923483" cy="257914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18ACFC10-7B58-47C8-9146-0EE922125A92}"/>
              </a:ext>
            </a:extLst>
          </p:cNvPr>
          <p:cNvSpPr/>
          <p:nvPr/>
        </p:nvSpPr>
        <p:spPr>
          <a:xfrm>
            <a:off x="8097787" y="5298718"/>
            <a:ext cx="461742" cy="199557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: вправо 39">
            <a:extLst>
              <a:ext uri="{FF2B5EF4-FFF2-40B4-BE49-F238E27FC236}">
                <a16:creationId xmlns:a16="http://schemas.microsoft.com/office/drawing/2014/main" id="{50904E48-210C-464C-B926-DB0E5645DDB4}"/>
              </a:ext>
            </a:extLst>
          </p:cNvPr>
          <p:cNvSpPr/>
          <p:nvPr/>
        </p:nvSpPr>
        <p:spPr>
          <a:xfrm>
            <a:off x="8097787" y="5808085"/>
            <a:ext cx="461742" cy="199557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: вправо 40">
            <a:extLst>
              <a:ext uri="{FF2B5EF4-FFF2-40B4-BE49-F238E27FC236}">
                <a16:creationId xmlns:a16="http://schemas.microsoft.com/office/drawing/2014/main" id="{2C1BEA90-704A-4122-819E-5AE188FE359D}"/>
              </a:ext>
            </a:extLst>
          </p:cNvPr>
          <p:cNvSpPr/>
          <p:nvPr/>
        </p:nvSpPr>
        <p:spPr>
          <a:xfrm>
            <a:off x="8121558" y="6355599"/>
            <a:ext cx="461742" cy="199557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17F38ABD-A9D6-4A0F-B2ED-CC2E492125F0}"/>
              </a:ext>
            </a:extLst>
          </p:cNvPr>
          <p:cNvCxnSpPr>
            <a:cxnSpLocks/>
            <a:stCxn id="2" idx="2"/>
            <a:endCxn id="7" idx="3"/>
          </p:cNvCxnSpPr>
          <p:nvPr/>
        </p:nvCxnSpPr>
        <p:spPr>
          <a:xfrm flipH="1">
            <a:off x="3617397" y="2102066"/>
            <a:ext cx="2478603" cy="95150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C992947-C019-409A-AF5A-DEF61106C012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>
          <a:xfrm>
            <a:off x="6096000" y="2102066"/>
            <a:ext cx="2517403" cy="17699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: уступ 47">
            <a:extLst>
              <a:ext uri="{FF2B5EF4-FFF2-40B4-BE49-F238E27FC236}">
                <a16:creationId xmlns:a16="http://schemas.microsoft.com/office/drawing/2014/main" id="{F37D6EA3-CCD3-4AD6-9D6E-ACB255F8E771}"/>
              </a:ext>
            </a:extLst>
          </p:cNvPr>
          <p:cNvCxnSpPr>
            <a:stCxn id="11" idx="1"/>
            <a:endCxn id="16" idx="1"/>
          </p:cNvCxnSpPr>
          <p:nvPr/>
        </p:nvCxnSpPr>
        <p:spPr>
          <a:xfrm rot="10800000" flipV="1">
            <a:off x="4595680" y="3821823"/>
            <a:ext cx="288128" cy="568341"/>
          </a:xfrm>
          <a:prstGeom prst="bentConnector3">
            <a:avLst>
              <a:gd name="adj1" fmla="val 179340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: уступ 49">
            <a:extLst>
              <a:ext uri="{FF2B5EF4-FFF2-40B4-BE49-F238E27FC236}">
                <a16:creationId xmlns:a16="http://schemas.microsoft.com/office/drawing/2014/main" id="{A9F18FAA-84BE-4A30-A028-92BC478247ED}"/>
              </a:ext>
            </a:extLst>
          </p:cNvPr>
          <p:cNvCxnSpPr>
            <a:stCxn id="11" idx="3"/>
            <a:endCxn id="16" idx="3"/>
          </p:cNvCxnSpPr>
          <p:nvPr/>
        </p:nvCxnSpPr>
        <p:spPr>
          <a:xfrm>
            <a:off x="6937832" y="3821824"/>
            <a:ext cx="154429" cy="568341"/>
          </a:xfrm>
          <a:prstGeom prst="bentConnector3">
            <a:avLst>
              <a:gd name="adj1" fmla="val 248029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04D52CB-2BF7-4A54-B1C9-06F3901ACD05}"/>
              </a:ext>
            </a:extLst>
          </p:cNvPr>
          <p:cNvSpPr txBox="1"/>
          <p:nvPr/>
        </p:nvSpPr>
        <p:spPr>
          <a:xfrm>
            <a:off x="4920731" y="2538194"/>
            <a:ext cx="1937133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ВИЗУАЛИЗАЦИЯ</a:t>
            </a:r>
          </a:p>
        </p:txBody>
      </p:sp>
      <p:sp>
        <p:nvSpPr>
          <p:cNvPr id="54" name="Стрелка: влево 53">
            <a:extLst>
              <a:ext uri="{FF2B5EF4-FFF2-40B4-BE49-F238E27FC236}">
                <a16:creationId xmlns:a16="http://schemas.microsoft.com/office/drawing/2014/main" id="{022B7A25-8543-4E49-92DB-150FF31FA456}"/>
              </a:ext>
            </a:extLst>
          </p:cNvPr>
          <p:cNvSpPr/>
          <p:nvPr/>
        </p:nvSpPr>
        <p:spPr>
          <a:xfrm>
            <a:off x="3977456" y="2596388"/>
            <a:ext cx="801936" cy="280939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5" name="Стрелка: вправо 54">
            <a:extLst>
              <a:ext uri="{FF2B5EF4-FFF2-40B4-BE49-F238E27FC236}">
                <a16:creationId xmlns:a16="http://schemas.microsoft.com/office/drawing/2014/main" id="{2D1B2822-8F22-4B37-812D-141C712F1DA2}"/>
              </a:ext>
            </a:extLst>
          </p:cNvPr>
          <p:cNvSpPr/>
          <p:nvPr/>
        </p:nvSpPr>
        <p:spPr>
          <a:xfrm>
            <a:off x="7203663" y="2581430"/>
            <a:ext cx="923483" cy="257914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956D42E9-5696-4F35-B448-0D33D1292F35}"/>
              </a:ext>
            </a:extLst>
          </p:cNvPr>
          <p:cNvSpPr/>
          <p:nvPr/>
        </p:nvSpPr>
        <p:spPr>
          <a:xfrm>
            <a:off x="8625425" y="221715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5AAE523-E3FE-419C-B5A4-71440249A4FA}"/>
              </a:ext>
            </a:extLst>
          </p:cNvPr>
          <p:cNvSpPr/>
          <p:nvPr/>
        </p:nvSpPr>
        <p:spPr>
          <a:xfrm>
            <a:off x="2787036" y="220391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EA33AD0-3F54-41F5-A98C-2A04047B5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56" y="2938304"/>
            <a:ext cx="2047363" cy="200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35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3D206829-48A6-40B6-B288-B9CED40C6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Решения для онлайна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7FB703-59ED-4E4E-BBB9-29925AD28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93" y="520138"/>
            <a:ext cx="6780700" cy="544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3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A9EB739-E37E-4407-9D35-BBD15E595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800" y="2653687"/>
            <a:ext cx="3432941" cy="19304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39FC3-3219-4496-9A29-1DB45CD51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405" y="813938"/>
            <a:ext cx="9111934" cy="518422"/>
          </a:xfrm>
        </p:spPr>
        <p:txBody>
          <a:bodyPr/>
          <a:lstStyle/>
          <a:p>
            <a:r>
              <a:rPr lang="ru-RU" dirty="0"/>
              <a:t>Визуализация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B9ADA-ED72-4A9C-8A96-D11C0CC80515}"/>
              </a:ext>
            </a:extLst>
          </p:cNvPr>
          <p:cNvSpPr txBox="1"/>
          <p:nvPr/>
        </p:nvSpPr>
        <p:spPr>
          <a:xfrm>
            <a:off x="3922821" y="1805475"/>
            <a:ext cx="3031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Видеоролики с объяснениями и задачами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070AB8D-0BD5-476D-BBFC-42B592E02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5983" y="2451806"/>
            <a:ext cx="2697905" cy="41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AFFE36-D080-4CBF-AAE4-A8979ACFBA94}"/>
              </a:ext>
            </a:extLst>
          </p:cNvPr>
          <p:cNvSpPr txBox="1"/>
          <p:nvPr/>
        </p:nvSpPr>
        <p:spPr>
          <a:xfrm>
            <a:off x="1232128" y="1691183"/>
            <a:ext cx="283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Комплект карточек на интерактивной доске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A02146-AA37-4947-A0D9-EDF00C87E8E5}"/>
              </a:ext>
            </a:extLst>
          </p:cNvPr>
          <p:cNvSpPr txBox="1"/>
          <p:nvPr/>
        </p:nvSpPr>
        <p:spPr>
          <a:xfrm>
            <a:off x="7489800" y="1813147"/>
            <a:ext cx="3031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Визуальные модели физических процессов</a:t>
            </a:r>
          </a:p>
        </p:txBody>
      </p: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3F49126-8715-4C9A-92A1-345C8C5F1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821" y="2487070"/>
            <a:ext cx="2756787" cy="208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91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A1499-2C79-47DE-9EF2-7B7D4542A6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/>
              <a:t>Коммуникация</a:t>
            </a:r>
            <a:endParaRPr lang="ru-RU" dirty="0"/>
          </a:p>
        </p:txBody>
      </p:sp>
      <p:graphicFrame>
        <p:nvGraphicFramePr>
          <p:cNvPr id="9" name="Объект 3">
            <a:extLst>
              <a:ext uri="{FF2B5EF4-FFF2-40B4-BE49-F238E27FC236}">
                <a16:creationId xmlns:a16="http://schemas.microsoft.com/office/drawing/2014/main" id="{C3C9809F-8614-43A6-8F45-51CDAD673CFC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420604982"/>
              </p:ext>
            </p:extLst>
          </p:nvPr>
        </p:nvGraphicFramePr>
        <p:xfrm>
          <a:off x="434975" y="2035175"/>
          <a:ext cx="7410450" cy="4341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трелка: изогнутая влево 4">
            <a:extLst>
              <a:ext uri="{FF2B5EF4-FFF2-40B4-BE49-F238E27FC236}">
                <a16:creationId xmlns:a16="http://schemas.microsoft.com/office/drawing/2014/main" id="{1E9898ED-989F-494D-A762-6CE9E5E4CFD9}"/>
              </a:ext>
            </a:extLst>
          </p:cNvPr>
          <p:cNvSpPr/>
          <p:nvPr/>
        </p:nvSpPr>
        <p:spPr>
          <a:xfrm>
            <a:off x="7845425" y="2468457"/>
            <a:ext cx="526943" cy="136385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: изогнутая влево 10">
            <a:extLst>
              <a:ext uri="{FF2B5EF4-FFF2-40B4-BE49-F238E27FC236}">
                <a16:creationId xmlns:a16="http://schemas.microsoft.com/office/drawing/2014/main" id="{CF09CCD6-325F-4CE6-95AF-74B6CD3D8F6F}"/>
              </a:ext>
            </a:extLst>
          </p:cNvPr>
          <p:cNvSpPr/>
          <p:nvPr/>
        </p:nvSpPr>
        <p:spPr>
          <a:xfrm>
            <a:off x="7845425" y="2658462"/>
            <a:ext cx="526943" cy="21866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: изогнутая влево 11">
            <a:extLst>
              <a:ext uri="{FF2B5EF4-FFF2-40B4-BE49-F238E27FC236}">
                <a16:creationId xmlns:a16="http://schemas.microsoft.com/office/drawing/2014/main" id="{2F2C921D-E14F-4C63-95A9-BA177F214744}"/>
              </a:ext>
            </a:extLst>
          </p:cNvPr>
          <p:cNvSpPr/>
          <p:nvPr/>
        </p:nvSpPr>
        <p:spPr>
          <a:xfrm>
            <a:off x="7871654" y="2822099"/>
            <a:ext cx="526943" cy="321056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49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C8082-AFC6-4336-9F32-4B36DE16C3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Обратная связь: закрытые задания</a:t>
            </a:r>
            <a:endParaRPr lang="ru-RU" dirty="0"/>
          </a:p>
        </p:txBody>
      </p:sp>
      <p:graphicFrame>
        <p:nvGraphicFramePr>
          <p:cNvPr id="17" name="Объект 2">
            <a:extLst>
              <a:ext uri="{FF2B5EF4-FFF2-40B4-BE49-F238E27FC236}">
                <a16:creationId xmlns:a16="http://schemas.microsoft.com/office/drawing/2014/main" id="{67482117-196E-4EBC-A810-1A65075FB6B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285230092"/>
              </p:ext>
            </p:extLst>
          </p:nvPr>
        </p:nvGraphicFramePr>
        <p:xfrm>
          <a:off x="434975" y="2035175"/>
          <a:ext cx="7410450" cy="4341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0677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69D05-D97E-4CC6-ABB6-D169AA20D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565" y="201478"/>
            <a:ext cx="9111934" cy="970665"/>
          </a:xfrm>
        </p:spPr>
        <p:txBody>
          <a:bodyPr>
            <a:normAutofit fontScale="90000"/>
          </a:bodyPr>
          <a:lstStyle/>
          <a:p>
            <a:r>
              <a:rPr lang="ru-RU" dirty="0"/>
              <a:t>Обратная связь: открытые задания, продуктивная деятельность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6AF694-12AB-4DFF-9988-CAD898832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218" y="1597092"/>
            <a:ext cx="6927742" cy="5124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0DFF3A-AD7B-4C95-B108-25C8057DDEDA}"/>
              </a:ext>
            </a:extLst>
          </p:cNvPr>
          <p:cNvSpPr txBox="1"/>
          <p:nvPr/>
        </p:nvSpPr>
        <p:spPr>
          <a:xfrm>
            <a:off x="1611824" y="2777011"/>
            <a:ext cx="1197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Веб-доски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E79150-A059-410F-AEF7-D41F23232743}"/>
              </a:ext>
            </a:extLst>
          </p:cNvPr>
          <p:cNvSpPr txBox="1"/>
          <p:nvPr/>
        </p:nvSpPr>
        <p:spPr>
          <a:xfrm>
            <a:off x="1227552" y="1882244"/>
            <a:ext cx="196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Обучающая среда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01E2D86-13F7-4E8B-BD4A-AF28434B88C2}"/>
              </a:ext>
            </a:extLst>
          </p:cNvPr>
          <p:cNvSpPr/>
          <p:nvPr/>
        </p:nvSpPr>
        <p:spPr>
          <a:xfrm>
            <a:off x="1942524" y="2052629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2421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1881</Words>
  <Application>Microsoft Office PowerPoint</Application>
  <PresentationFormat>Широкоэкранный</PresentationFormat>
  <Paragraphs>231</Paragraphs>
  <Slides>31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Akrobat Black</vt:lpstr>
      <vt:lpstr>Arial</vt:lpstr>
      <vt:lpstr>Calibri</vt:lpstr>
      <vt:lpstr>Calibri Light</vt:lpstr>
      <vt:lpstr>Liberation Serif</vt:lpstr>
      <vt:lpstr>Times New Roman</vt:lpstr>
      <vt:lpstr>Office Theme</vt:lpstr>
      <vt:lpstr>Презентация PowerPoint</vt:lpstr>
      <vt:lpstr>Презентация PowerPoint</vt:lpstr>
      <vt:lpstr>Среда «Тризобретатель»</vt:lpstr>
      <vt:lpstr>Образовательная среда «Тризобретатель»</vt:lpstr>
      <vt:lpstr>Решения для онлайна</vt:lpstr>
      <vt:lpstr>Визуализация</vt:lpstr>
      <vt:lpstr>Коммуникация</vt:lpstr>
      <vt:lpstr>Обратная связь: закрытые задания</vt:lpstr>
      <vt:lpstr>Обратная связь: открытые задания, продуктивная деятельность</vt:lpstr>
      <vt:lpstr>Портфолио</vt:lpstr>
      <vt:lpstr>Цифровая лаборатория "Тризобретатель"</vt:lpstr>
      <vt:lpstr>Презентация PowerPoint</vt:lpstr>
      <vt:lpstr>Опишем логику работы в программе</vt:lpstr>
      <vt:lpstr>Преимущества цифрового формата среды «Тризобретатель»</vt:lpstr>
      <vt:lpstr>Типы экспериментов в цифровой лаборатории</vt:lpstr>
      <vt:lpstr>Модульная организация контента</vt:lpstr>
      <vt:lpstr>Примеры экспериментов</vt:lpstr>
      <vt:lpstr>Раздел «Библиотека»</vt:lpstr>
      <vt:lpstr>Библиотека 1 модуля содержит темы</vt:lpstr>
      <vt:lpstr>1. Что такое температура?</vt:lpstr>
      <vt:lpstr>Модель решения проблем на основе эксперимента</vt:lpstr>
      <vt:lpstr>Проблема 1. Сохрани чай горячим</vt:lpstr>
      <vt:lpstr>Проблема 1. Сохрани чай горячим</vt:lpstr>
      <vt:lpstr>Проблема 1. Сохрани чай горячим</vt:lpstr>
      <vt:lpstr>Модуль 2. Звук – волна</vt:lpstr>
      <vt:lpstr>Опыт 2. Извлекаем звуки разными способами</vt:lpstr>
      <vt:lpstr>Модуль 3. Ловим лучи</vt:lpstr>
      <vt:lpstr>Опыт 3. Красный, зеленый, синий? </vt:lpstr>
      <vt:lpstr>Модуль 4. Масса и плотность</vt:lpstr>
      <vt:lpstr>Примеры опытов</vt:lpstr>
      <vt:lpstr>Выводы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Mikita Zakharkou</dc:creator>
  <cp:lastModifiedBy>Alla Nesterenko</cp:lastModifiedBy>
  <cp:revision>7</cp:revision>
  <dcterms:created xsi:type="dcterms:W3CDTF">2020-07-20T10:05:14Z</dcterms:created>
  <dcterms:modified xsi:type="dcterms:W3CDTF">2021-10-09T21:49:27Z</dcterms:modified>
</cp:coreProperties>
</file>