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 id="2147483692" r:id="rId2"/>
  </p:sldMasterIdLst>
  <p:notesMasterIdLst>
    <p:notesMasterId r:id="rId35"/>
  </p:notesMasterIdLst>
  <p:sldIdLst>
    <p:sldId id="4129" r:id="rId3"/>
    <p:sldId id="4737" r:id="rId4"/>
    <p:sldId id="4787" r:id="rId5"/>
    <p:sldId id="4801" r:id="rId6"/>
    <p:sldId id="4841" r:id="rId7"/>
    <p:sldId id="4792" r:id="rId8"/>
    <p:sldId id="4842" r:id="rId9"/>
    <p:sldId id="4819" r:id="rId10"/>
    <p:sldId id="4820" r:id="rId11"/>
    <p:sldId id="4843" r:id="rId12"/>
    <p:sldId id="4844" r:id="rId13"/>
    <p:sldId id="4802" r:id="rId14"/>
    <p:sldId id="4791" r:id="rId15"/>
    <p:sldId id="4825" r:id="rId16"/>
    <p:sldId id="4826" r:id="rId17"/>
    <p:sldId id="4827" r:id="rId18"/>
    <p:sldId id="4828" r:id="rId19"/>
    <p:sldId id="4829" r:id="rId20"/>
    <p:sldId id="4830" r:id="rId21"/>
    <p:sldId id="4833" r:id="rId22"/>
    <p:sldId id="4834" r:id="rId23"/>
    <p:sldId id="4832" r:id="rId24"/>
    <p:sldId id="4831" r:id="rId25"/>
    <p:sldId id="4793" r:id="rId26"/>
    <p:sldId id="4824" r:id="rId27"/>
    <p:sldId id="4836" r:id="rId28"/>
    <p:sldId id="4835" r:id="rId29"/>
    <p:sldId id="4837" r:id="rId30"/>
    <p:sldId id="4838" r:id="rId31"/>
    <p:sldId id="4839" r:id="rId32"/>
    <p:sldId id="4840" r:id="rId33"/>
    <p:sldId id="4736" r:id="rId34"/>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BDE3FF"/>
    <a:srgbClr val="89CCFF"/>
    <a:srgbClr val="4BB2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67" d="100"/>
          <a:sy n="67" d="100"/>
        </p:scale>
        <p:origin x="1284" y="32"/>
      </p:cViewPr>
      <p:guideLst/>
    </p:cSldViewPr>
  </p:slideViewPr>
  <p:notesTextViewPr>
    <p:cViewPr>
      <p:scale>
        <a:sx n="1" d="1"/>
        <a:sy n="1" d="1"/>
      </p:scale>
      <p:origin x="0" y="0"/>
    </p:cViewPr>
  </p:notesTextViewPr>
  <p:sorterViewPr>
    <p:cViewPr>
      <p:scale>
        <a:sx n="120" d="100"/>
        <a:sy n="120" d="100"/>
      </p:scale>
      <p:origin x="0" y="-5598"/>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tableStyles" Target="tableStyles.xml"/><Relationship Id="rId21" Type="http://schemas.openxmlformats.org/officeDocument/2006/relationships/slide" Target="slides/slide19.xml"/><Relationship Id="rId34" Type="http://schemas.openxmlformats.org/officeDocument/2006/relationships/slide" Target="slides/slide32.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notesMaster" Target="notesMasters/notesMaster1.xml"/><Relationship Id="rId8" Type="http://schemas.openxmlformats.org/officeDocument/2006/relationships/slide" Target="slides/slide6.xml"/><Relationship Id="rId3" Type="http://schemas.openxmlformats.org/officeDocument/2006/relationships/slide" Target="slides/slid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BD494D2-AC9B-4A68-A713-995B63FDE4A8}" type="datetimeFigureOut">
              <a:rPr lang="ru-RU" smtClean="0"/>
              <a:t>11.11.2021</a:t>
            </a:fld>
            <a:endParaRPr lang="ru-RU"/>
          </a:p>
        </p:txBody>
      </p:sp>
      <p:sp>
        <p:nvSpPr>
          <p:cNvPr id="4" name="Образ слайда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6" name="Нижний колонтитул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EEB6D7E-1BFE-431D-9F12-33C01F4A16FC}" type="slidenum">
              <a:rPr lang="ru-RU" smtClean="0"/>
              <a:t>‹#›</a:t>
            </a:fld>
            <a:endParaRPr lang="ru-RU"/>
          </a:p>
        </p:txBody>
      </p:sp>
    </p:spTree>
    <p:extLst>
      <p:ext uri="{BB962C8B-B14F-4D97-AF65-F5344CB8AC3E}">
        <p14:creationId xmlns:p14="http://schemas.microsoft.com/office/powerpoint/2010/main" val="319263571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49186" name="Rectangle 7"/>
          <p:cNvSpPr>
            <a:spLocks noGrp="1" noChangeArrowheads="1"/>
          </p:cNvSpPr>
          <p:nvPr>
            <p:ph type="sldNum" sz="quarter" idx="5"/>
          </p:nvPr>
        </p:nvSpPr>
        <p:spPr>
          <a:noFill/>
          <a:ln>
            <a:miter lim="800000"/>
            <a:headEnd/>
            <a:tailEnd/>
          </a:ln>
        </p:spPr>
        <p:txBody>
          <a:bodyPr/>
          <a:lstStyle/>
          <a:p>
            <a:pPr marL="0" marR="0" lvl="0" indent="0" algn="r" defTabSz="965200" rtl="0" eaLnBrk="1" fontAlgn="base" latinLnBrk="0" hangingPunct="1">
              <a:lnSpc>
                <a:spcPct val="100000"/>
              </a:lnSpc>
              <a:spcBef>
                <a:spcPct val="0"/>
              </a:spcBef>
              <a:spcAft>
                <a:spcPct val="0"/>
              </a:spcAft>
              <a:buClrTx/>
              <a:buSzTx/>
              <a:buFontTx/>
              <a:buNone/>
              <a:tabLst/>
              <a:defRPr/>
            </a:pPr>
            <a:fld id="{8E2CD4D3-9DD2-4C7F-A6CC-2FC51DC5FC0B}" type="slidenum">
              <a:rPr kumimoji="0" lang="en-GB" sz="1200" b="0" i="0" u="none" strike="noStrike" kern="1200" cap="none" spc="0" normalizeH="0" baseline="0" noProof="0" smtClean="0">
                <a:ln>
                  <a:noFill/>
                </a:ln>
                <a:solidFill>
                  <a:srgbClr val="FFFFFF"/>
                </a:solidFill>
                <a:effectLst/>
                <a:uLnTx/>
                <a:uFillTx/>
                <a:latin typeface="Verdana" pitchFamily="34" charset="0"/>
                <a:ea typeface="+mn-ea"/>
                <a:cs typeface="+mn-cs"/>
              </a:rPr>
              <a:pPr marL="0" marR="0" lvl="0" indent="0" algn="r" defTabSz="965200" rtl="0" eaLnBrk="1" fontAlgn="base" latinLnBrk="0" hangingPunct="1">
                <a:lnSpc>
                  <a:spcPct val="100000"/>
                </a:lnSpc>
                <a:spcBef>
                  <a:spcPct val="0"/>
                </a:spcBef>
                <a:spcAft>
                  <a:spcPct val="0"/>
                </a:spcAft>
                <a:buClrTx/>
                <a:buSzTx/>
                <a:buFontTx/>
                <a:buNone/>
                <a:tabLst/>
                <a:defRPr/>
              </a:pPr>
              <a:t>1</a:t>
            </a:fld>
            <a:endParaRPr kumimoji="0" lang="en-GB" sz="1200" b="0" i="0" u="none" strike="noStrike" kern="1200" cap="none" spc="0" normalizeH="0" baseline="0" noProof="0">
              <a:ln>
                <a:noFill/>
              </a:ln>
              <a:solidFill>
                <a:srgbClr val="FFFFFF"/>
              </a:solidFill>
              <a:effectLst/>
              <a:uLnTx/>
              <a:uFillTx/>
              <a:latin typeface="Verdana" pitchFamily="34" charset="0"/>
              <a:ea typeface="+mn-ea"/>
              <a:cs typeface="+mn-cs"/>
            </a:endParaRPr>
          </a:p>
        </p:txBody>
      </p:sp>
      <p:sp>
        <p:nvSpPr>
          <p:cNvPr id="349187" name="Rectangle 1"/>
          <p:cNvSpPr>
            <a:spLocks noGrp="1" noRot="1" noChangeAspect="1" noChangeArrowheads="1" noTextEdit="1"/>
          </p:cNvSpPr>
          <p:nvPr>
            <p:ph type="sldImg"/>
          </p:nvPr>
        </p:nvSpPr>
        <p:spPr>
          <a:xfrm>
            <a:off x="920750" y="744538"/>
            <a:ext cx="4959350" cy="3721100"/>
          </a:xfrm>
          <a:solidFill>
            <a:srgbClr val="FFFFFF"/>
          </a:solidFill>
          <a:ln/>
        </p:spPr>
      </p:sp>
      <p:sp>
        <p:nvSpPr>
          <p:cNvPr id="349188" name="Rectangle 2"/>
          <p:cNvSpPr>
            <a:spLocks noGrp="1" noChangeArrowheads="1"/>
          </p:cNvSpPr>
          <p:nvPr>
            <p:ph type="body" idx="1"/>
          </p:nvPr>
        </p:nvSpPr>
        <p:spPr>
          <a:xfrm>
            <a:off x="906463" y="4713288"/>
            <a:ext cx="4986337" cy="4471987"/>
          </a:xfrm>
          <a:noFill/>
        </p:spPr>
        <p:txBody>
          <a:bodyPr wrap="none" anchor="ctr"/>
          <a:lstStyle/>
          <a:p>
            <a:pPr eaLnBrk="1" hangingPunct="1"/>
            <a:r>
              <a:rPr lang="ru-RU" dirty="0"/>
              <a:t>15 минут</a:t>
            </a:r>
            <a:endParaRPr lang="en-US" dirty="0"/>
          </a:p>
        </p:txBody>
      </p:sp>
    </p:spTree>
    <p:extLst>
      <p:ext uri="{BB962C8B-B14F-4D97-AF65-F5344CB8AC3E}">
        <p14:creationId xmlns:p14="http://schemas.microsoft.com/office/powerpoint/2010/main" val="274573278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F44D722D-4B53-4134-9DD4-2E16FF00A05D}"/>
              </a:ext>
            </a:extLst>
          </p:cNvPr>
          <p:cNvSpPr>
            <a:spLocks noGrp="1"/>
          </p:cNvSpPr>
          <p:nvPr>
            <p:ph type="ctrTitle"/>
          </p:nvPr>
        </p:nvSpPr>
        <p:spPr>
          <a:xfrm>
            <a:off x="1143000" y="1122363"/>
            <a:ext cx="6858000" cy="2387600"/>
          </a:xfrm>
        </p:spPr>
        <p:txBody>
          <a:bodyPr anchor="b"/>
          <a:lstStyle>
            <a:lvl1pPr algn="ctr">
              <a:defRPr sz="4500"/>
            </a:lvl1pPr>
          </a:lstStyle>
          <a:p>
            <a:r>
              <a:rPr lang="ru-RU"/>
              <a:t>Образец заголовка</a:t>
            </a:r>
          </a:p>
        </p:txBody>
      </p:sp>
      <p:sp>
        <p:nvSpPr>
          <p:cNvPr id="3" name="Подзаголовок 2">
            <a:extLst>
              <a:ext uri="{FF2B5EF4-FFF2-40B4-BE49-F238E27FC236}">
                <a16:creationId xmlns:a16="http://schemas.microsoft.com/office/drawing/2014/main" id="{D955FCAC-055F-4DCF-870E-BE8C82842560}"/>
              </a:ext>
            </a:extLst>
          </p:cNvPr>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ru-RU"/>
              <a:t>Образец подзаголовка</a:t>
            </a:r>
          </a:p>
        </p:txBody>
      </p:sp>
      <p:sp>
        <p:nvSpPr>
          <p:cNvPr id="4" name="Дата 3">
            <a:extLst>
              <a:ext uri="{FF2B5EF4-FFF2-40B4-BE49-F238E27FC236}">
                <a16:creationId xmlns:a16="http://schemas.microsoft.com/office/drawing/2014/main" id="{E85B5F15-F381-4547-A9AC-1F236EC25467}"/>
              </a:ext>
            </a:extLst>
          </p:cNvPr>
          <p:cNvSpPr>
            <a:spLocks noGrp="1"/>
          </p:cNvSpPr>
          <p:nvPr>
            <p:ph type="dt" sz="half" idx="10"/>
          </p:nvPr>
        </p:nvSpPr>
        <p:spPr/>
        <p:txBody>
          <a:bodyPr/>
          <a:lstStyle/>
          <a:p>
            <a:fld id="{C764DE79-268F-4C1A-8933-263129D2AF90}" type="datetimeFigureOut">
              <a:rPr lang="en-US" smtClean="0"/>
              <a:t>11/11/2021</a:t>
            </a:fld>
            <a:endParaRPr lang="en-US" dirty="0"/>
          </a:p>
        </p:txBody>
      </p:sp>
      <p:sp>
        <p:nvSpPr>
          <p:cNvPr id="5" name="Нижний колонтитул 4">
            <a:extLst>
              <a:ext uri="{FF2B5EF4-FFF2-40B4-BE49-F238E27FC236}">
                <a16:creationId xmlns:a16="http://schemas.microsoft.com/office/drawing/2014/main" id="{DF62D630-21C0-4990-9057-2BB77FFC15DB}"/>
              </a:ext>
            </a:extLst>
          </p:cNvPr>
          <p:cNvSpPr>
            <a:spLocks noGrp="1"/>
          </p:cNvSpPr>
          <p:nvPr>
            <p:ph type="ftr" sz="quarter" idx="11"/>
          </p:nvPr>
        </p:nvSpPr>
        <p:spPr/>
        <p:txBody>
          <a:bodyPr/>
          <a:lstStyle/>
          <a:p>
            <a:endParaRPr lang="en-US" dirty="0"/>
          </a:p>
        </p:txBody>
      </p:sp>
      <p:sp>
        <p:nvSpPr>
          <p:cNvPr id="6" name="Номер слайда 5">
            <a:extLst>
              <a:ext uri="{FF2B5EF4-FFF2-40B4-BE49-F238E27FC236}">
                <a16:creationId xmlns:a16="http://schemas.microsoft.com/office/drawing/2014/main" id="{4D6CFBBB-B9C1-4E27-8780-BE02728E01BA}"/>
              </a:ext>
            </a:extLst>
          </p:cNvPr>
          <p:cNvSpPr>
            <a:spLocks noGrp="1"/>
          </p:cNvSpPr>
          <p:nvPr>
            <p:ph type="sldNum" sz="quarter" idx="12"/>
          </p:nvPr>
        </p:nvSpPr>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130895030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7F1B2E25-9951-40CC-BCC2-B5820C918939}"/>
              </a:ext>
            </a:extLst>
          </p:cNvPr>
          <p:cNvSpPr>
            <a:spLocks noGrp="1"/>
          </p:cNvSpPr>
          <p:nvPr>
            <p:ph type="title"/>
          </p:nvPr>
        </p:nvSpPr>
        <p:spPr/>
        <p:txBody>
          <a:bodyPr/>
          <a:lstStyle/>
          <a:p>
            <a:r>
              <a:rPr lang="ru-RU"/>
              <a:t>Образец заголовка</a:t>
            </a:r>
          </a:p>
        </p:txBody>
      </p:sp>
      <p:sp>
        <p:nvSpPr>
          <p:cNvPr id="3" name="Вертикальный текст 2">
            <a:extLst>
              <a:ext uri="{FF2B5EF4-FFF2-40B4-BE49-F238E27FC236}">
                <a16:creationId xmlns:a16="http://schemas.microsoft.com/office/drawing/2014/main" id="{0E4D7E72-1676-42F3-B44E-FFC350E51E67}"/>
              </a:ext>
            </a:extLst>
          </p:cNvPr>
          <p:cNvSpPr>
            <a:spLocks noGrp="1"/>
          </p:cNvSpPr>
          <p:nvPr>
            <p:ph type="body" orient="vert" idx="1"/>
          </p:nvPr>
        </p:nvSpPr>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a:extLst>
              <a:ext uri="{FF2B5EF4-FFF2-40B4-BE49-F238E27FC236}">
                <a16:creationId xmlns:a16="http://schemas.microsoft.com/office/drawing/2014/main" id="{BAB44760-21BA-4D38-A521-83B5337F672B}"/>
              </a:ext>
            </a:extLst>
          </p:cNvPr>
          <p:cNvSpPr>
            <a:spLocks noGrp="1"/>
          </p:cNvSpPr>
          <p:nvPr>
            <p:ph type="dt" sz="half" idx="10"/>
          </p:nvPr>
        </p:nvSpPr>
        <p:spPr/>
        <p:txBody>
          <a:bodyPr/>
          <a:lstStyle/>
          <a:p>
            <a:fld id="{C764DE79-268F-4C1A-8933-263129D2AF90}" type="datetimeFigureOut">
              <a:rPr lang="en-US" smtClean="0"/>
              <a:t>11/11/2021</a:t>
            </a:fld>
            <a:endParaRPr lang="en-US" dirty="0"/>
          </a:p>
        </p:txBody>
      </p:sp>
      <p:sp>
        <p:nvSpPr>
          <p:cNvPr id="5" name="Нижний колонтитул 4">
            <a:extLst>
              <a:ext uri="{FF2B5EF4-FFF2-40B4-BE49-F238E27FC236}">
                <a16:creationId xmlns:a16="http://schemas.microsoft.com/office/drawing/2014/main" id="{FB4DADA2-520A-4B50-9A08-DA38C7E56971}"/>
              </a:ext>
            </a:extLst>
          </p:cNvPr>
          <p:cNvSpPr>
            <a:spLocks noGrp="1"/>
          </p:cNvSpPr>
          <p:nvPr>
            <p:ph type="ftr" sz="quarter" idx="11"/>
          </p:nvPr>
        </p:nvSpPr>
        <p:spPr/>
        <p:txBody>
          <a:bodyPr/>
          <a:lstStyle/>
          <a:p>
            <a:endParaRPr lang="en-US" dirty="0"/>
          </a:p>
        </p:txBody>
      </p:sp>
      <p:sp>
        <p:nvSpPr>
          <p:cNvPr id="6" name="Номер слайда 5">
            <a:extLst>
              <a:ext uri="{FF2B5EF4-FFF2-40B4-BE49-F238E27FC236}">
                <a16:creationId xmlns:a16="http://schemas.microsoft.com/office/drawing/2014/main" id="{CC98AF22-F6CA-4C5E-B048-2206FC44225E}"/>
              </a:ext>
            </a:extLst>
          </p:cNvPr>
          <p:cNvSpPr>
            <a:spLocks noGrp="1"/>
          </p:cNvSpPr>
          <p:nvPr>
            <p:ph type="sldNum" sz="quarter" idx="12"/>
          </p:nvPr>
        </p:nvSpPr>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111792515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a:extLst>
              <a:ext uri="{FF2B5EF4-FFF2-40B4-BE49-F238E27FC236}">
                <a16:creationId xmlns:a16="http://schemas.microsoft.com/office/drawing/2014/main" id="{D6849B11-563C-48E3-9DE4-00CF9749846B}"/>
              </a:ext>
            </a:extLst>
          </p:cNvPr>
          <p:cNvSpPr>
            <a:spLocks noGrp="1"/>
          </p:cNvSpPr>
          <p:nvPr>
            <p:ph type="title" orient="vert"/>
          </p:nvPr>
        </p:nvSpPr>
        <p:spPr>
          <a:xfrm>
            <a:off x="6543675" y="365125"/>
            <a:ext cx="1971675" cy="5811838"/>
          </a:xfrm>
        </p:spPr>
        <p:txBody>
          <a:bodyPr vert="eaVert"/>
          <a:lstStyle/>
          <a:p>
            <a:r>
              <a:rPr lang="ru-RU"/>
              <a:t>Образец заголовка</a:t>
            </a:r>
          </a:p>
        </p:txBody>
      </p:sp>
      <p:sp>
        <p:nvSpPr>
          <p:cNvPr id="3" name="Вертикальный текст 2">
            <a:extLst>
              <a:ext uri="{FF2B5EF4-FFF2-40B4-BE49-F238E27FC236}">
                <a16:creationId xmlns:a16="http://schemas.microsoft.com/office/drawing/2014/main" id="{E7057B65-DF91-4EEB-83AE-0475C4DB326F}"/>
              </a:ext>
            </a:extLst>
          </p:cNvPr>
          <p:cNvSpPr>
            <a:spLocks noGrp="1"/>
          </p:cNvSpPr>
          <p:nvPr>
            <p:ph type="body" orient="vert" idx="1"/>
          </p:nvPr>
        </p:nvSpPr>
        <p:spPr>
          <a:xfrm>
            <a:off x="628650" y="365125"/>
            <a:ext cx="5800725" cy="5811838"/>
          </a:xfr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a:extLst>
              <a:ext uri="{FF2B5EF4-FFF2-40B4-BE49-F238E27FC236}">
                <a16:creationId xmlns:a16="http://schemas.microsoft.com/office/drawing/2014/main" id="{C444847D-7CB3-4331-AD78-D635D8A49B41}"/>
              </a:ext>
            </a:extLst>
          </p:cNvPr>
          <p:cNvSpPr>
            <a:spLocks noGrp="1"/>
          </p:cNvSpPr>
          <p:nvPr>
            <p:ph type="dt" sz="half" idx="10"/>
          </p:nvPr>
        </p:nvSpPr>
        <p:spPr/>
        <p:txBody>
          <a:bodyPr/>
          <a:lstStyle/>
          <a:p>
            <a:fld id="{C764DE79-268F-4C1A-8933-263129D2AF90}" type="datetimeFigureOut">
              <a:rPr lang="en-US" smtClean="0"/>
              <a:t>11/11/2021</a:t>
            </a:fld>
            <a:endParaRPr lang="en-US" dirty="0"/>
          </a:p>
        </p:txBody>
      </p:sp>
      <p:sp>
        <p:nvSpPr>
          <p:cNvPr id="5" name="Нижний колонтитул 4">
            <a:extLst>
              <a:ext uri="{FF2B5EF4-FFF2-40B4-BE49-F238E27FC236}">
                <a16:creationId xmlns:a16="http://schemas.microsoft.com/office/drawing/2014/main" id="{3CD2FC26-1E27-4AD8-89FE-9A06DE08D14A}"/>
              </a:ext>
            </a:extLst>
          </p:cNvPr>
          <p:cNvSpPr>
            <a:spLocks noGrp="1"/>
          </p:cNvSpPr>
          <p:nvPr>
            <p:ph type="ftr" sz="quarter" idx="11"/>
          </p:nvPr>
        </p:nvSpPr>
        <p:spPr/>
        <p:txBody>
          <a:bodyPr/>
          <a:lstStyle/>
          <a:p>
            <a:endParaRPr lang="en-US" dirty="0"/>
          </a:p>
        </p:txBody>
      </p:sp>
      <p:sp>
        <p:nvSpPr>
          <p:cNvPr id="6" name="Номер слайда 5">
            <a:extLst>
              <a:ext uri="{FF2B5EF4-FFF2-40B4-BE49-F238E27FC236}">
                <a16:creationId xmlns:a16="http://schemas.microsoft.com/office/drawing/2014/main" id="{081811A3-5C67-48B1-B7EF-FD1CE1D808DA}"/>
              </a:ext>
            </a:extLst>
          </p:cNvPr>
          <p:cNvSpPr>
            <a:spLocks noGrp="1"/>
          </p:cNvSpPr>
          <p:nvPr>
            <p:ph type="sldNum" sz="quarter" idx="12"/>
          </p:nvPr>
        </p:nvSpPr>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70181134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 speaker ">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0203BC1E-66ED-5448-8278-A9D51F179B68}"/>
              </a:ext>
            </a:extLst>
          </p:cNvPr>
          <p:cNvPicPr>
            <a:picLocks noChangeAspect="1"/>
          </p:cNvPicPr>
          <p:nvPr userDrawn="1"/>
        </p:nvPicPr>
        <p:blipFill>
          <a:blip r:embed="rId2"/>
          <a:stretch>
            <a:fillRect/>
          </a:stretch>
        </p:blipFill>
        <p:spPr>
          <a:xfrm>
            <a:off x="0" y="0"/>
            <a:ext cx="9144000" cy="6854430"/>
          </a:xfrm>
          <a:prstGeom prst="rect">
            <a:avLst/>
          </a:prstGeom>
        </p:spPr>
      </p:pic>
      <p:sp>
        <p:nvSpPr>
          <p:cNvPr id="10" name="Picture Placeholder 9">
            <a:extLst>
              <a:ext uri="{FF2B5EF4-FFF2-40B4-BE49-F238E27FC236}">
                <a16:creationId xmlns:a16="http://schemas.microsoft.com/office/drawing/2014/main" id="{7EAAD257-E2B2-1042-9179-DA5EAE038A2F}"/>
              </a:ext>
            </a:extLst>
          </p:cNvPr>
          <p:cNvSpPr>
            <a:spLocks noGrp="1"/>
          </p:cNvSpPr>
          <p:nvPr>
            <p:ph type="pic" sz="quarter" idx="10"/>
          </p:nvPr>
        </p:nvSpPr>
        <p:spPr>
          <a:xfrm>
            <a:off x="2501096" y="1908721"/>
            <a:ext cx="975122" cy="1300881"/>
          </a:xfrm>
          <a:prstGeom prst="ellipse">
            <a:avLst/>
          </a:prstGeom>
        </p:spPr>
        <p:txBody>
          <a:bodyPr/>
          <a:lstStyle>
            <a:lvl1pPr>
              <a:defRPr>
                <a:solidFill>
                  <a:schemeClr val="bg1"/>
                </a:solidFill>
              </a:defRPr>
            </a:lvl1pPr>
          </a:lstStyle>
          <a:p>
            <a:endParaRPr lang="en-RU" dirty="0"/>
          </a:p>
        </p:txBody>
      </p:sp>
      <p:sp>
        <p:nvSpPr>
          <p:cNvPr id="11" name="Text Placeholder 2">
            <a:extLst>
              <a:ext uri="{FF2B5EF4-FFF2-40B4-BE49-F238E27FC236}">
                <a16:creationId xmlns:a16="http://schemas.microsoft.com/office/drawing/2014/main" id="{A8653F76-DDBC-5C49-84B1-94BDA40C226D}"/>
              </a:ext>
            </a:extLst>
          </p:cNvPr>
          <p:cNvSpPr>
            <a:spLocks noGrp="1"/>
          </p:cNvSpPr>
          <p:nvPr>
            <p:ph type="body" idx="1"/>
          </p:nvPr>
        </p:nvSpPr>
        <p:spPr>
          <a:xfrm>
            <a:off x="2049072" y="3429001"/>
            <a:ext cx="1879171" cy="299171"/>
          </a:xfrm>
          <a:prstGeom prst="rect">
            <a:avLst/>
          </a:prstGeom>
        </p:spPr>
        <p:txBody>
          <a:bodyPr anchor="ctr">
            <a:noAutofit/>
          </a:bodyPr>
          <a:lstStyle>
            <a:lvl1pPr marL="0" indent="0" algn="ctr">
              <a:buNone/>
              <a:defRPr sz="1200" b="1" i="0">
                <a:solidFill>
                  <a:schemeClr val="bg1"/>
                </a:solidFill>
                <a:latin typeface="Akrobat SemiBold" pitchFamily="2" charset="77"/>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GB" dirty="0"/>
              <a:t>Click to edit Master text styles</a:t>
            </a:r>
          </a:p>
        </p:txBody>
      </p:sp>
      <p:sp>
        <p:nvSpPr>
          <p:cNvPr id="12" name="Text Placeholder 2">
            <a:extLst>
              <a:ext uri="{FF2B5EF4-FFF2-40B4-BE49-F238E27FC236}">
                <a16:creationId xmlns:a16="http://schemas.microsoft.com/office/drawing/2014/main" id="{CE4FC0B9-BD7F-BF46-A630-B82100A1BD3A}"/>
              </a:ext>
            </a:extLst>
          </p:cNvPr>
          <p:cNvSpPr>
            <a:spLocks noGrp="1"/>
          </p:cNvSpPr>
          <p:nvPr>
            <p:ph type="body" idx="11"/>
          </p:nvPr>
        </p:nvSpPr>
        <p:spPr>
          <a:xfrm>
            <a:off x="1921976" y="3833564"/>
            <a:ext cx="2118361" cy="739817"/>
          </a:xfrm>
          <a:prstGeom prst="rect">
            <a:avLst/>
          </a:prstGeom>
        </p:spPr>
        <p:txBody>
          <a:bodyPr>
            <a:normAutofit/>
          </a:bodyPr>
          <a:lstStyle>
            <a:lvl1pPr marL="0" indent="0" algn="ctr">
              <a:buNone/>
              <a:defRPr sz="1050" b="0" i="0">
                <a:solidFill>
                  <a:schemeClr val="bg1"/>
                </a:solidFill>
                <a:latin typeface="Akrobat" pitchFamily="2" charset="77"/>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GB" dirty="0"/>
              <a:t>Click to edit Master text styles</a:t>
            </a:r>
          </a:p>
        </p:txBody>
      </p:sp>
      <p:sp>
        <p:nvSpPr>
          <p:cNvPr id="19" name="Picture Placeholder 9">
            <a:extLst>
              <a:ext uri="{FF2B5EF4-FFF2-40B4-BE49-F238E27FC236}">
                <a16:creationId xmlns:a16="http://schemas.microsoft.com/office/drawing/2014/main" id="{ACF21ED3-D1FF-EC4D-8077-0D84C37E9213}"/>
              </a:ext>
            </a:extLst>
          </p:cNvPr>
          <p:cNvSpPr>
            <a:spLocks noGrp="1"/>
          </p:cNvSpPr>
          <p:nvPr>
            <p:ph type="pic" sz="quarter" idx="12"/>
          </p:nvPr>
        </p:nvSpPr>
        <p:spPr>
          <a:xfrm>
            <a:off x="5505447" y="1908721"/>
            <a:ext cx="975122" cy="1300881"/>
          </a:xfrm>
          <a:prstGeom prst="ellipse">
            <a:avLst/>
          </a:prstGeom>
        </p:spPr>
        <p:txBody>
          <a:bodyPr/>
          <a:lstStyle>
            <a:lvl1pPr>
              <a:defRPr>
                <a:solidFill>
                  <a:schemeClr val="bg1"/>
                </a:solidFill>
              </a:defRPr>
            </a:lvl1pPr>
          </a:lstStyle>
          <a:p>
            <a:endParaRPr lang="en-RU" dirty="0"/>
          </a:p>
        </p:txBody>
      </p:sp>
      <p:sp>
        <p:nvSpPr>
          <p:cNvPr id="20" name="Text Placeholder 2">
            <a:extLst>
              <a:ext uri="{FF2B5EF4-FFF2-40B4-BE49-F238E27FC236}">
                <a16:creationId xmlns:a16="http://schemas.microsoft.com/office/drawing/2014/main" id="{757692D8-269D-A040-8157-D24B5BC91F0E}"/>
              </a:ext>
            </a:extLst>
          </p:cNvPr>
          <p:cNvSpPr>
            <a:spLocks noGrp="1"/>
          </p:cNvSpPr>
          <p:nvPr>
            <p:ph type="body" idx="13"/>
          </p:nvPr>
        </p:nvSpPr>
        <p:spPr>
          <a:xfrm>
            <a:off x="5049612" y="3429001"/>
            <a:ext cx="1879171" cy="299171"/>
          </a:xfrm>
          <a:prstGeom prst="rect">
            <a:avLst/>
          </a:prstGeom>
        </p:spPr>
        <p:txBody>
          <a:bodyPr anchor="ctr">
            <a:noAutofit/>
          </a:bodyPr>
          <a:lstStyle>
            <a:lvl1pPr marL="0" indent="0" algn="ctr">
              <a:buNone/>
              <a:defRPr sz="1200" b="1" i="0">
                <a:solidFill>
                  <a:schemeClr val="bg1"/>
                </a:solidFill>
                <a:latin typeface="Akrobat SemiBold" pitchFamily="2" charset="77"/>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GB" dirty="0"/>
              <a:t>Click to edit Master text styles</a:t>
            </a:r>
          </a:p>
        </p:txBody>
      </p:sp>
      <p:sp>
        <p:nvSpPr>
          <p:cNvPr id="21" name="Text Placeholder 2">
            <a:extLst>
              <a:ext uri="{FF2B5EF4-FFF2-40B4-BE49-F238E27FC236}">
                <a16:creationId xmlns:a16="http://schemas.microsoft.com/office/drawing/2014/main" id="{8A5910B9-33BA-FF4A-8CFA-38A6DE6BB36F}"/>
              </a:ext>
            </a:extLst>
          </p:cNvPr>
          <p:cNvSpPr>
            <a:spLocks noGrp="1"/>
          </p:cNvSpPr>
          <p:nvPr>
            <p:ph type="body" idx="14"/>
          </p:nvPr>
        </p:nvSpPr>
        <p:spPr>
          <a:xfrm>
            <a:off x="4922517" y="3833564"/>
            <a:ext cx="2118361" cy="739817"/>
          </a:xfrm>
          <a:prstGeom prst="rect">
            <a:avLst/>
          </a:prstGeom>
        </p:spPr>
        <p:txBody>
          <a:bodyPr>
            <a:normAutofit/>
          </a:bodyPr>
          <a:lstStyle>
            <a:lvl1pPr marL="0" indent="0" algn="ctr">
              <a:buNone/>
              <a:defRPr sz="1050" b="0" i="0">
                <a:solidFill>
                  <a:schemeClr val="bg1"/>
                </a:solidFill>
                <a:latin typeface="Akrobat" pitchFamily="2" charset="77"/>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GB" dirty="0"/>
              <a:t>Click to edit Master text styles</a:t>
            </a:r>
          </a:p>
        </p:txBody>
      </p:sp>
    </p:spTree>
    <p:extLst>
      <p:ext uri="{BB962C8B-B14F-4D97-AF65-F5344CB8AC3E}">
        <p14:creationId xmlns:p14="http://schemas.microsoft.com/office/powerpoint/2010/main" val="52430840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 1 speaker">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0203BC1E-66ED-5448-8278-A9D51F179B68}"/>
              </a:ext>
            </a:extLst>
          </p:cNvPr>
          <p:cNvPicPr>
            <a:picLocks noChangeAspect="1"/>
          </p:cNvPicPr>
          <p:nvPr userDrawn="1"/>
        </p:nvPicPr>
        <p:blipFill>
          <a:blip r:embed="rId2"/>
          <a:stretch>
            <a:fillRect/>
          </a:stretch>
        </p:blipFill>
        <p:spPr>
          <a:xfrm>
            <a:off x="0" y="3570"/>
            <a:ext cx="9144000" cy="6854430"/>
          </a:xfrm>
          <a:prstGeom prst="rect">
            <a:avLst/>
          </a:prstGeom>
        </p:spPr>
      </p:pic>
      <p:sp>
        <p:nvSpPr>
          <p:cNvPr id="8" name="Title 1">
            <a:extLst>
              <a:ext uri="{FF2B5EF4-FFF2-40B4-BE49-F238E27FC236}">
                <a16:creationId xmlns:a16="http://schemas.microsoft.com/office/drawing/2014/main" id="{7A1AD3A1-1EA8-5B46-B2DC-CB49FED4C9F2}"/>
              </a:ext>
            </a:extLst>
          </p:cNvPr>
          <p:cNvSpPr>
            <a:spLocks noGrp="1"/>
          </p:cNvSpPr>
          <p:nvPr>
            <p:ph type="ctrTitle"/>
          </p:nvPr>
        </p:nvSpPr>
        <p:spPr>
          <a:xfrm>
            <a:off x="1188958" y="686911"/>
            <a:ext cx="6575822" cy="1254442"/>
          </a:xfrm>
          <a:prstGeom prst="rect">
            <a:avLst/>
          </a:prstGeom>
        </p:spPr>
        <p:txBody>
          <a:bodyPr anchor="ctr">
            <a:normAutofit/>
          </a:bodyPr>
          <a:lstStyle>
            <a:lvl1pPr algn="ctr">
              <a:defRPr sz="4050" b="1" i="0">
                <a:solidFill>
                  <a:schemeClr val="bg1"/>
                </a:solidFill>
                <a:latin typeface="Akrobat Black" pitchFamily="2" charset="77"/>
              </a:defRPr>
            </a:lvl1pPr>
          </a:lstStyle>
          <a:p>
            <a:r>
              <a:rPr lang="en-GB" dirty="0"/>
              <a:t>Click to edit Master title style</a:t>
            </a:r>
            <a:endParaRPr lang="en-RU" dirty="0"/>
          </a:p>
        </p:txBody>
      </p:sp>
      <p:sp>
        <p:nvSpPr>
          <p:cNvPr id="13" name="Picture Placeholder 9">
            <a:extLst>
              <a:ext uri="{FF2B5EF4-FFF2-40B4-BE49-F238E27FC236}">
                <a16:creationId xmlns:a16="http://schemas.microsoft.com/office/drawing/2014/main" id="{5D47259B-5B9D-C34A-8D57-4D5CCF1C8E1F}"/>
              </a:ext>
            </a:extLst>
          </p:cNvPr>
          <p:cNvSpPr>
            <a:spLocks noGrp="1"/>
          </p:cNvSpPr>
          <p:nvPr>
            <p:ph type="pic" sz="quarter" idx="10"/>
          </p:nvPr>
        </p:nvSpPr>
        <p:spPr>
          <a:xfrm>
            <a:off x="1531620" y="3079942"/>
            <a:ext cx="975122" cy="1300881"/>
          </a:xfrm>
          <a:prstGeom prst="ellipse">
            <a:avLst/>
          </a:prstGeom>
        </p:spPr>
        <p:txBody>
          <a:bodyPr/>
          <a:lstStyle>
            <a:lvl1pPr>
              <a:defRPr>
                <a:solidFill>
                  <a:schemeClr val="bg1"/>
                </a:solidFill>
              </a:defRPr>
            </a:lvl1pPr>
          </a:lstStyle>
          <a:p>
            <a:endParaRPr lang="en-RU" dirty="0"/>
          </a:p>
        </p:txBody>
      </p:sp>
      <p:sp>
        <p:nvSpPr>
          <p:cNvPr id="14" name="Text Placeholder 2">
            <a:extLst>
              <a:ext uri="{FF2B5EF4-FFF2-40B4-BE49-F238E27FC236}">
                <a16:creationId xmlns:a16="http://schemas.microsoft.com/office/drawing/2014/main" id="{3EEB63DA-8F57-C54F-886F-556FABFB6F4D}"/>
              </a:ext>
            </a:extLst>
          </p:cNvPr>
          <p:cNvSpPr>
            <a:spLocks noGrp="1"/>
          </p:cNvSpPr>
          <p:nvPr>
            <p:ph type="body" idx="1"/>
          </p:nvPr>
        </p:nvSpPr>
        <p:spPr>
          <a:xfrm>
            <a:off x="2760822" y="3129830"/>
            <a:ext cx="3380899" cy="299171"/>
          </a:xfrm>
          <a:prstGeom prst="rect">
            <a:avLst/>
          </a:prstGeom>
        </p:spPr>
        <p:txBody>
          <a:bodyPr anchor="ctr"/>
          <a:lstStyle>
            <a:lvl1pPr marL="0" indent="0">
              <a:buNone/>
              <a:defRPr sz="1800" b="1" i="0">
                <a:solidFill>
                  <a:schemeClr val="bg1"/>
                </a:solidFill>
                <a:latin typeface="Akrobat SemiBold" pitchFamily="2" charset="77"/>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GB" dirty="0"/>
              <a:t>Click to edit Master text styles</a:t>
            </a:r>
          </a:p>
        </p:txBody>
      </p:sp>
      <p:sp>
        <p:nvSpPr>
          <p:cNvPr id="15" name="Text Placeholder 2">
            <a:extLst>
              <a:ext uri="{FF2B5EF4-FFF2-40B4-BE49-F238E27FC236}">
                <a16:creationId xmlns:a16="http://schemas.microsoft.com/office/drawing/2014/main" id="{038FF852-741C-4C43-9C94-785D70B015C1}"/>
              </a:ext>
            </a:extLst>
          </p:cNvPr>
          <p:cNvSpPr>
            <a:spLocks noGrp="1"/>
          </p:cNvSpPr>
          <p:nvPr>
            <p:ph type="body" idx="11"/>
          </p:nvPr>
        </p:nvSpPr>
        <p:spPr>
          <a:xfrm>
            <a:off x="2760822" y="3605446"/>
            <a:ext cx="5003959" cy="739817"/>
          </a:xfrm>
          <a:prstGeom prst="rect">
            <a:avLst/>
          </a:prstGeom>
        </p:spPr>
        <p:txBody>
          <a:bodyPr>
            <a:normAutofit/>
          </a:bodyPr>
          <a:lstStyle>
            <a:lvl1pPr marL="0" indent="0">
              <a:buNone/>
              <a:defRPr sz="1500" b="0" i="0">
                <a:solidFill>
                  <a:schemeClr val="bg1"/>
                </a:solidFill>
                <a:latin typeface="Akrobat" pitchFamily="2" charset="77"/>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GB" dirty="0"/>
              <a:t>Click to edit Master text styles</a:t>
            </a:r>
          </a:p>
        </p:txBody>
      </p:sp>
    </p:spTree>
    <p:extLst>
      <p:ext uri="{BB962C8B-B14F-4D97-AF65-F5344CB8AC3E}">
        <p14:creationId xmlns:p14="http://schemas.microsoft.com/office/powerpoint/2010/main" val="203929377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le + 2 speaker">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0203BC1E-66ED-5448-8278-A9D51F179B68}"/>
              </a:ext>
            </a:extLst>
          </p:cNvPr>
          <p:cNvPicPr>
            <a:picLocks noChangeAspect="1"/>
          </p:cNvPicPr>
          <p:nvPr userDrawn="1"/>
        </p:nvPicPr>
        <p:blipFill>
          <a:blip r:embed="rId2"/>
          <a:stretch>
            <a:fillRect/>
          </a:stretch>
        </p:blipFill>
        <p:spPr>
          <a:xfrm>
            <a:off x="0" y="3570"/>
            <a:ext cx="9144000" cy="6854430"/>
          </a:xfrm>
          <a:prstGeom prst="rect">
            <a:avLst/>
          </a:prstGeom>
        </p:spPr>
      </p:pic>
      <p:sp>
        <p:nvSpPr>
          <p:cNvPr id="8" name="Title 1">
            <a:extLst>
              <a:ext uri="{FF2B5EF4-FFF2-40B4-BE49-F238E27FC236}">
                <a16:creationId xmlns:a16="http://schemas.microsoft.com/office/drawing/2014/main" id="{7A1AD3A1-1EA8-5B46-B2DC-CB49FED4C9F2}"/>
              </a:ext>
            </a:extLst>
          </p:cNvPr>
          <p:cNvSpPr>
            <a:spLocks noGrp="1"/>
          </p:cNvSpPr>
          <p:nvPr>
            <p:ph type="ctrTitle"/>
          </p:nvPr>
        </p:nvSpPr>
        <p:spPr>
          <a:xfrm>
            <a:off x="1188958" y="686911"/>
            <a:ext cx="6575822" cy="1254442"/>
          </a:xfrm>
          <a:prstGeom prst="rect">
            <a:avLst/>
          </a:prstGeom>
        </p:spPr>
        <p:txBody>
          <a:bodyPr anchor="ctr">
            <a:normAutofit/>
          </a:bodyPr>
          <a:lstStyle>
            <a:lvl1pPr algn="ctr">
              <a:defRPr sz="4050" b="1" i="0">
                <a:solidFill>
                  <a:schemeClr val="bg1"/>
                </a:solidFill>
                <a:latin typeface="Akrobat Black" pitchFamily="2" charset="77"/>
              </a:defRPr>
            </a:lvl1pPr>
          </a:lstStyle>
          <a:p>
            <a:r>
              <a:rPr lang="en-GB" dirty="0"/>
              <a:t>Click to edit Master title style</a:t>
            </a:r>
            <a:endParaRPr lang="en-RU" dirty="0"/>
          </a:p>
        </p:txBody>
      </p:sp>
      <p:sp>
        <p:nvSpPr>
          <p:cNvPr id="10" name="Picture Placeholder 9">
            <a:extLst>
              <a:ext uri="{FF2B5EF4-FFF2-40B4-BE49-F238E27FC236}">
                <a16:creationId xmlns:a16="http://schemas.microsoft.com/office/drawing/2014/main" id="{7EAAD257-E2B2-1042-9179-DA5EAE038A2F}"/>
              </a:ext>
            </a:extLst>
          </p:cNvPr>
          <p:cNvSpPr>
            <a:spLocks noGrp="1"/>
          </p:cNvSpPr>
          <p:nvPr>
            <p:ph type="pic" sz="quarter" idx="10"/>
          </p:nvPr>
        </p:nvSpPr>
        <p:spPr>
          <a:xfrm>
            <a:off x="1531620" y="2574807"/>
            <a:ext cx="975122" cy="1300881"/>
          </a:xfrm>
          <a:prstGeom prst="ellipse">
            <a:avLst/>
          </a:prstGeom>
        </p:spPr>
        <p:txBody>
          <a:bodyPr/>
          <a:lstStyle>
            <a:lvl1pPr>
              <a:defRPr>
                <a:solidFill>
                  <a:schemeClr val="bg1"/>
                </a:solidFill>
              </a:defRPr>
            </a:lvl1pPr>
          </a:lstStyle>
          <a:p>
            <a:endParaRPr lang="en-RU" dirty="0"/>
          </a:p>
        </p:txBody>
      </p:sp>
      <p:sp>
        <p:nvSpPr>
          <p:cNvPr id="11" name="Text Placeholder 2">
            <a:extLst>
              <a:ext uri="{FF2B5EF4-FFF2-40B4-BE49-F238E27FC236}">
                <a16:creationId xmlns:a16="http://schemas.microsoft.com/office/drawing/2014/main" id="{A8653F76-DDBC-5C49-84B1-94BDA40C226D}"/>
              </a:ext>
            </a:extLst>
          </p:cNvPr>
          <p:cNvSpPr>
            <a:spLocks noGrp="1"/>
          </p:cNvSpPr>
          <p:nvPr>
            <p:ph type="body" idx="1"/>
          </p:nvPr>
        </p:nvSpPr>
        <p:spPr>
          <a:xfrm>
            <a:off x="2760822" y="2624695"/>
            <a:ext cx="3380899" cy="299171"/>
          </a:xfrm>
          <a:prstGeom prst="rect">
            <a:avLst/>
          </a:prstGeom>
        </p:spPr>
        <p:txBody>
          <a:bodyPr anchor="ctr"/>
          <a:lstStyle>
            <a:lvl1pPr marL="0" indent="0">
              <a:buNone/>
              <a:defRPr sz="1800" b="1" i="0">
                <a:solidFill>
                  <a:schemeClr val="bg1"/>
                </a:solidFill>
                <a:latin typeface="Akrobat SemiBold" pitchFamily="2" charset="77"/>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GB" dirty="0"/>
              <a:t>Click to edit Master text styles</a:t>
            </a:r>
          </a:p>
        </p:txBody>
      </p:sp>
      <p:sp>
        <p:nvSpPr>
          <p:cNvPr id="12" name="Text Placeholder 2">
            <a:extLst>
              <a:ext uri="{FF2B5EF4-FFF2-40B4-BE49-F238E27FC236}">
                <a16:creationId xmlns:a16="http://schemas.microsoft.com/office/drawing/2014/main" id="{CE4FC0B9-BD7F-BF46-A630-B82100A1BD3A}"/>
              </a:ext>
            </a:extLst>
          </p:cNvPr>
          <p:cNvSpPr>
            <a:spLocks noGrp="1"/>
          </p:cNvSpPr>
          <p:nvPr>
            <p:ph type="body" idx="11"/>
          </p:nvPr>
        </p:nvSpPr>
        <p:spPr>
          <a:xfrm>
            <a:off x="2760822" y="3100311"/>
            <a:ext cx="5003959" cy="739817"/>
          </a:xfrm>
          <a:prstGeom prst="rect">
            <a:avLst/>
          </a:prstGeom>
        </p:spPr>
        <p:txBody>
          <a:bodyPr>
            <a:normAutofit/>
          </a:bodyPr>
          <a:lstStyle>
            <a:lvl1pPr marL="0" indent="0">
              <a:buNone/>
              <a:defRPr sz="1500" b="0" i="0">
                <a:solidFill>
                  <a:schemeClr val="bg1"/>
                </a:solidFill>
                <a:latin typeface="Akrobat" pitchFamily="2" charset="77"/>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GB" dirty="0"/>
              <a:t>Click to edit Master text styles</a:t>
            </a:r>
          </a:p>
        </p:txBody>
      </p:sp>
      <p:sp>
        <p:nvSpPr>
          <p:cNvPr id="13" name="Picture Placeholder 9">
            <a:extLst>
              <a:ext uri="{FF2B5EF4-FFF2-40B4-BE49-F238E27FC236}">
                <a16:creationId xmlns:a16="http://schemas.microsoft.com/office/drawing/2014/main" id="{DCB5BB5A-A530-3A49-83B0-03D07B22E3DA}"/>
              </a:ext>
            </a:extLst>
          </p:cNvPr>
          <p:cNvSpPr>
            <a:spLocks noGrp="1"/>
          </p:cNvSpPr>
          <p:nvPr>
            <p:ph type="pic" sz="quarter" idx="12"/>
          </p:nvPr>
        </p:nvSpPr>
        <p:spPr>
          <a:xfrm>
            <a:off x="1531620" y="4413767"/>
            <a:ext cx="975122" cy="1300881"/>
          </a:xfrm>
          <a:prstGeom prst="ellipse">
            <a:avLst/>
          </a:prstGeom>
        </p:spPr>
        <p:txBody>
          <a:bodyPr/>
          <a:lstStyle>
            <a:lvl1pPr>
              <a:defRPr>
                <a:solidFill>
                  <a:schemeClr val="bg1"/>
                </a:solidFill>
              </a:defRPr>
            </a:lvl1pPr>
          </a:lstStyle>
          <a:p>
            <a:endParaRPr lang="en-RU" dirty="0"/>
          </a:p>
        </p:txBody>
      </p:sp>
      <p:sp>
        <p:nvSpPr>
          <p:cNvPr id="14" name="Text Placeholder 2">
            <a:extLst>
              <a:ext uri="{FF2B5EF4-FFF2-40B4-BE49-F238E27FC236}">
                <a16:creationId xmlns:a16="http://schemas.microsoft.com/office/drawing/2014/main" id="{4D135013-AB30-2444-B444-727421B6FAE1}"/>
              </a:ext>
            </a:extLst>
          </p:cNvPr>
          <p:cNvSpPr>
            <a:spLocks noGrp="1"/>
          </p:cNvSpPr>
          <p:nvPr>
            <p:ph type="body" idx="13"/>
          </p:nvPr>
        </p:nvSpPr>
        <p:spPr>
          <a:xfrm>
            <a:off x="2760822" y="4463655"/>
            <a:ext cx="3380899" cy="299171"/>
          </a:xfrm>
          <a:prstGeom prst="rect">
            <a:avLst/>
          </a:prstGeom>
        </p:spPr>
        <p:txBody>
          <a:bodyPr anchor="ctr"/>
          <a:lstStyle>
            <a:lvl1pPr marL="0" indent="0">
              <a:buNone/>
              <a:defRPr sz="1800" b="1" i="0">
                <a:solidFill>
                  <a:schemeClr val="bg1"/>
                </a:solidFill>
                <a:latin typeface="Akrobat SemiBold" pitchFamily="2" charset="77"/>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GB" dirty="0"/>
              <a:t>Click to edit Master text styles</a:t>
            </a:r>
          </a:p>
        </p:txBody>
      </p:sp>
      <p:sp>
        <p:nvSpPr>
          <p:cNvPr id="15" name="Text Placeholder 2">
            <a:extLst>
              <a:ext uri="{FF2B5EF4-FFF2-40B4-BE49-F238E27FC236}">
                <a16:creationId xmlns:a16="http://schemas.microsoft.com/office/drawing/2014/main" id="{2E02476C-1D1F-8945-B336-62C83E739201}"/>
              </a:ext>
            </a:extLst>
          </p:cNvPr>
          <p:cNvSpPr>
            <a:spLocks noGrp="1"/>
          </p:cNvSpPr>
          <p:nvPr>
            <p:ph type="body" idx="14"/>
          </p:nvPr>
        </p:nvSpPr>
        <p:spPr>
          <a:xfrm>
            <a:off x="2760822" y="4939271"/>
            <a:ext cx="5003959" cy="739817"/>
          </a:xfrm>
          <a:prstGeom prst="rect">
            <a:avLst/>
          </a:prstGeom>
        </p:spPr>
        <p:txBody>
          <a:bodyPr>
            <a:normAutofit/>
          </a:bodyPr>
          <a:lstStyle>
            <a:lvl1pPr marL="0" indent="0">
              <a:buNone/>
              <a:defRPr sz="1500" b="0" i="0">
                <a:solidFill>
                  <a:schemeClr val="bg1"/>
                </a:solidFill>
                <a:latin typeface="Akrobat" pitchFamily="2" charset="77"/>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GB" dirty="0"/>
              <a:t>Click to edit Master text styles</a:t>
            </a:r>
          </a:p>
        </p:txBody>
      </p:sp>
    </p:spTree>
    <p:extLst>
      <p:ext uri="{BB962C8B-B14F-4D97-AF65-F5344CB8AC3E}">
        <p14:creationId xmlns:p14="http://schemas.microsoft.com/office/powerpoint/2010/main" val="311444191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3 speaker">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0203BC1E-66ED-5448-8278-A9D51F179B68}"/>
              </a:ext>
            </a:extLst>
          </p:cNvPr>
          <p:cNvPicPr>
            <a:picLocks noChangeAspect="1"/>
          </p:cNvPicPr>
          <p:nvPr userDrawn="1"/>
        </p:nvPicPr>
        <p:blipFill>
          <a:blip r:embed="rId2"/>
          <a:stretch>
            <a:fillRect/>
          </a:stretch>
        </p:blipFill>
        <p:spPr>
          <a:xfrm>
            <a:off x="0" y="0"/>
            <a:ext cx="9144000" cy="6854430"/>
          </a:xfrm>
          <a:prstGeom prst="rect">
            <a:avLst/>
          </a:prstGeom>
        </p:spPr>
      </p:pic>
      <p:sp>
        <p:nvSpPr>
          <p:cNvPr id="10" name="Picture Placeholder 9">
            <a:extLst>
              <a:ext uri="{FF2B5EF4-FFF2-40B4-BE49-F238E27FC236}">
                <a16:creationId xmlns:a16="http://schemas.microsoft.com/office/drawing/2014/main" id="{7EAAD257-E2B2-1042-9179-DA5EAE038A2F}"/>
              </a:ext>
            </a:extLst>
          </p:cNvPr>
          <p:cNvSpPr>
            <a:spLocks noGrp="1"/>
          </p:cNvSpPr>
          <p:nvPr>
            <p:ph type="pic" sz="quarter" idx="10"/>
          </p:nvPr>
        </p:nvSpPr>
        <p:spPr>
          <a:xfrm>
            <a:off x="1531620" y="993872"/>
            <a:ext cx="975122" cy="1300881"/>
          </a:xfrm>
          <a:prstGeom prst="ellipse">
            <a:avLst/>
          </a:prstGeom>
        </p:spPr>
        <p:txBody>
          <a:bodyPr/>
          <a:lstStyle>
            <a:lvl1pPr>
              <a:defRPr>
                <a:solidFill>
                  <a:schemeClr val="bg1"/>
                </a:solidFill>
              </a:defRPr>
            </a:lvl1pPr>
          </a:lstStyle>
          <a:p>
            <a:endParaRPr lang="en-RU" dirty="0"/>
          </a:p>
        </p:txBody>
      </p:sp>
      <p:sp>
        <p:nvSpPr>
          <p:cNvPr id="11" name="Text Placeholder 2">
            <a:extLst>
              <a:ext uri="{FF2B5EF4-FFF2-40B4-BE49-F238E27FC236}">
                <a16:creationId xmlns:a16="http://schemas.microsoft.com/office/drawing/2014/main" id="{A8653F76-DDBC-5C49-84B1-94BDA40C226D}"/>
              </a:ext>
            </a:extLst>
          </p:cNvPr>
          <p:cNvSpPr>
            <a:spLocks noGrp="1"/>
          </p:cNvSpPr>
          <p:nvPr>
            <p:ph type="body" idx="1"/>
          </p:nvPr>
        </p:nvSpPr>
        <p:spPr>
          <a:xfrm>
            <a:off x="2760822" y="1043760"/>
            <a:ext cx="3380899" cy="299171"/>
          </a:xfrm>
          <a:prstGeom prst="rect">
            <a:avLst/>
          </a:prstGeom>
        </p:spPr>
        <p:txBody>
          <a:bodyPr anchor="ctr"/>
          <a:lstStyle>
            <a:lvl1pPr marL="0" indent="0">
              <a:buNone/>
              <a:defRPr sz="1800" b="1" i="0">
                <a:solidFill>
                  <a:schemeClr val="bg1"/>
                </a:solidFill>
                <a:latin typeface="Akrobat SemiBold" pitchFamily="2" charset="77"/>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GB" dirty="0"/>
              <a:t>Click to edit Master text styles</a:t>
            </a:r>
          </a:p>
        </p:txBody>
      </p:sp>
      <p:sp>
        <p:nvSpPr>
          <p:cNvPr id="12" name="Text Placeholder 2">
            <a:extLst>
              <a:ext uri="{FF2B5EF4-FFF2-40B4-BE49-F238E27FC236}">
                <a16:creationId xmlns:a16="http://schemas.microsoft.com/office/drawing/2014/main" id="{CE4FC0B9-BD7F-BF46-A630-B82100A1BD3A}"/>
              </a:ext>
            </a:extLst>
          </p:cNvPr>
          <p:cNvSpPr>
            <a:spLocks noGrp="1"/>
          </p:cNvSpPr>
          <p:nvPr>
            <p:ph type="body" idx="11"/>
          </p:nvPr>
        </p:nvSpPr>
        <p:spPr>
          <a:xfrm>
            <a:off x="2760822" y="1519376"/>
            <a:ext cx="5003959" cy="739817"/>
          </a:xfrm>
          <a:prstGeom prst="rect">
            <a:avLst/>
          </a:prstGeom>
        </p:spPr>
        <p:txBody>
          <a:bodyPr>
            <a:normAutofit/>
          </a:bodyPr>
          <a:lstStyle>
            <a:lvl1pPr marL="0" indent="0">
              <a:buNone/>
              <a:defRPr sz="1500" b="0" i="0">
                <a:solidFill>
                  <a:schemeClr val="bg1"/>
                </a:solidFill>
                <a:latin typeface="Akrobat" pitchFamily="2" charset="77"/>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GB" dirty="0"/>
              <a:t>Click to edit Master text styles</a:t>
            </a:r>
          </a:p>
        </p:txBody>
      </p:sp>
      <p:sp>
        <p:nvSpPr>
          <p:cNvPr id="13" name="Picture Placeholder 9">
            <a:extLst>
              <a:ext uri="{FF2B5EF4-FFF2-40B4-BE49-F238E27FC236}">
                <a16:creationId xmlns:a16="http://schemas.microsoft.com/office/drawing/2014/main" id="{DCB5BB5A-A530-3A49-83B0-03D07B22E3DA}"/>
              </a:ext>
            </a:extLst>
          </p:cNvPr>
          <p:cNvSpPr>
            <a:spLocks noGrp="1"/>
          </p:cNvSpPr>
          <p:nvPr>
            <p:ph type="pic" sz="quarter" idx="12"/>
          </p:nvPr>
        </p:nvSpPr>
        <p:spPr>
          <a:xfrm>
            <a:off x="1531620" y="4403940"/>
            <a:ext cx="975122" cy="1300881"/>
          </a:xfrm>
          <a:prstGeom prst="ellipse">
            <a:avLst/>
          </a:prstGeom>
        </p:spPr>
        <p:txBody>
          <a:bodyPr/>
          <a:lstStyle>
            <a:lvl1pPr>
              <a:defRPr>
                <a:solidFill>
                  <a:schemeClr val="bg1"/>
                </a:solidFill>
              </a:defRPr>
            </a:lvl1pPr>
          </a:lstStyle>
          <a:p>
            <a:endParaRPr lang="en-RU" dirty="0"/>
          </a:p>
        </p:txBody>
      </p:sp>
      <p:sp>
        <p:nvSpPr>
          <p:cNvPr id="14" name="Text Placeholder 2">
            <a:extLst>
              <a:ext uri="{FF2B5EF4-FFF2-40B4-BE49-F238E27FC236}">
                <a16:creationId xmlns:a16="http://schemas.microsoft.com/office/drawing/2014/main" id="{4D135013-AB30-2444-B444-727421B6FAE1}"/>
              </a:ext>
            </a:extLst>
          </p:cNvPr>
          <p:cNvSpPr>
            <a:spLocks noGrp="1"/>
          </p:cNvSpPr>
          <p:nvPr>
            <p:ph type="body" idx="13"/>
          </p:nvPr>
        </p:nvSpPr>
        <p:spPr>
          <a:xfrm>
            <a:off x="2760822" y="4453828"/>
            <a:ext cx="3380899" cy="299171"/>
          </a:xfrm>
          <a:prstGeom prst="rect">
            <a:avLst/>
          </a:prstGeom>
        </p:spPr>
        <p:txBody>
          <a:bodyPr anchor="ctr"/>
          <a:lstStyle>
            <a:lvl1pPr marL="0" indent="0">
              <a:buNone/>
              <a:defRPr sz="1800" b="1" i="0">
                <a:solidFill>
                  <a:schemeClr val="bg1"/>
                </a:solidFill>
                <a:latin typeface="Akrobat SemiBold" pitchFamily="2" charset="77"/>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GB" dirty="0"/>
              <a:t>Click to edit Master text styles</a:t>
            </a:r>
          </a:p>
        </p:txBody>
      </p:sp>
      <p:sp>
        <p:nvSpPr>
          <p:cNvPr id="15" name="Text Placeholder 2">
            <a:extLst>
              <a:ext uri="{FF2B5EF4-FFF2-40B4-BE49-F238E27FC236}">
                <a16:creationId xmlns:a16="http://schemas.microsoft.com/office/drawing/2014/main" id="{2E02476C-1D1F-8945-B336-62C83E739201}"/>
              </a:ext>
            </a:extLst>
          </p:cNvPr>
          <p:cNvSpPr>
            <a:spLocks noGrp="1"/>
          </p:cNvSpPr>
          <p:nvPr>
            <p:ph type="body" idx="14"/>
          </p:nvPr>
        </p:nvSpPr>
        <p:spPr>
          <a:xfrm>
            <a:off x="2760822" y="4929444"/>
            <a:ext cx="5003959" cy="739817"/>
          </a:xfrm>
          <a:prstGeom prst="rect">
            <a:avLst/>
          </a:prstGeom>
        </p:spPr>
        <p:txBody>
          <a:bodyPr>
            <a:normAutofit/>
          </a:bodyPr>
          <a:lstStyle>
            <a:lvl1pPr marL="0" indent="0">
              <a:buNone/>
              <a:defRPr sz="1500" b="0" i="0">
                <a:solidFill>
                  <a:schemeClr val="bg1"/>
                </a:solidFill>
                <a:latin typeface="Akrobat" pitchFamily="2" charset="77"/>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GB" dirty="0"/>
              <a:t>Click to edit Master text styles</a:t>
            </a:r>
          </a:p>
        </p:txBody>
      </p:sp>
      <p:sp>
        <p:nvSpPr>
          <p:cNvPr id="16" name="Picture Placeholder 9">
            <a:extLst>
              <a:ext uri="{FF2B5EF4-FFF2-40B4-BE49-F238E27FC236}">
                <a16:creationId xmlns:a16="http://schemas.microsoft.com/office/drawing/2014/main" id="{1412C97D-6B5E-C740-A284-F99AC51384C9}"/>
              </a:ext>
            </a:extLst>
          </p:cNvPr>
          <p:cNvSpPr>
            <a:spLocks noGrp="1"/>
          </p:cNvSpPr>
          <p:nvPr>
            <p:ph type="pic" sz="quarter" idx="15"/>
          </p:nvPr>
        </p:nvSpPr>
        <p:spPr>
          <a:xfrm>
            <a:off x="1531620" y="2723238"/>
            <a:ext cx="975122" cy="1300881"/>
          </a:xfrm>
          <a:prstGeom prst="ellipse">
            <a:avLst/>
          </a:prstGeom>
        </p:spPr>
        <p:txBody>
          <a:bodyPr/>
          <a:lstStyle>
            <a:lvl1pPr>
              <a:defRPr>
                <a:solidFill>
                  <a:schemeClr val="bg1"/>
                </a:solidFill>
              </a:defRPr>
            </a:lvl1pPr>
          </a:lstStyle>
          <a:p>
            <a:endParaRPr lang="en-RU" dirty="0"/>
          </a:p>
        </p:txBody>
      </p:sp>
      <p:sp>
        <p:nvSpPr>
          <p:cNvPr id="17" name="Text Placeholder 2">
            <a:extLst>
              <a:ext uri="{FF2B5EF4-FFF2-40B4-BE49-F238E27FC236}">
                <a16:creationId xmlns:a16="http://schemas.microsoft.com/office/drawing/2014/main" id="{52B1480D-0C8D-B748-957F-924E4A0A13B1}"/>
              </a:ext>
            </a:extLst>
          </p:cNvPr>
          <p:cNvSpPr>
            <a:spLocks noGrp="1"/>
          </p:cNvSpPr>
          <p:nvPr>
            <p:ph type="body" idx="16"/>
          </p:nvPr>
        </p:nvSpPr>
        <p:spPr>
          <a:xfrm>
            <a:off x="2760822" y="2773126"/>
            <a:ext cx="3380899" cy="299171"/>
          </a:xfrm>
          <a:prstGeom prst="rect">
            <a:avLst/>
          </a:prstGeom>
        </p:spPr>
        <p:txBody>
          <a:bodyPr anchor="ctr"/>
          <a:lstStyle>
            <a:lvl1pPr marL="0" indent="0">
              <a:buNone/>
              <a:defRPr sz="1800" b="1" i="0">
                <a:solidFill>
                  <a:schemeClr val="bg1"/>
                </a:solidFill>
                <a:latin typeface="Akrobat SemiBold" pitchFamily="2" charset="77"/>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GB" dirty="0"/>
              <a:t>Click to edit Master text styles</a:t>
            </a:r>
          </a:p>
        </p:txBody>
      </p:sp>
      <p:sp>
        <p:nvSpPr>
          <p:cNvPr id="18" name="Text Placeholder 2">
            <a:extLst>
              <a:ext uri="{FF2B5EF4-FFF2-40B4-BE49-F238E27FC236}">
                <a16:creationId xmlns:a16="http://schemas.microsoft.com/office/drawing/2014/main" id="{2AC106DA-03B8-D841-9AA9-F3FFBA059B74}"/>
              </a:ext>
            </a:extLst>
          </p:cNvPr>
          <p:cNvSpPr>
            <a:spLocks noGrp="1"/>
          </p:cNvSpPr>
          <p:nvPr>
            <p:ph type="body" idx="17"/>
          </p:nvPr>
        </p:nvSpPr>
        <p:spPr>
          <a:xfrm>
            <a:off x="2760822" y="3248742"/>
            <a:ext cx="5003959" cy="739817"/>
          </a:xfrm>
          <a:prstGeom prst="rect">
            <a:avLst/>
          </a:prstGeom>
        </p:spPr>
        <p:txBody>
          <a:bodyPr>
            <a:normAutofit/>
          </a:bodyPr>
          <a:lstStyle>
            <a:lvl1pPr marL="0" indent="0">
              <a:buNone/>
              <a:defRPr sz="1500" b="0" i="0">
                <a:solidFill>
                  <a:schemeClr val="bg1"/>
                </a:solidFill>
                <a:latin typeface="Akrobat" pitchFamily="2" charset="77"/>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GB" dirty="0"/>
              <a:t>Click to edit Master text styles</a:t>
            </a:r>
          </a:p>
        </p:txBody>
      </p:sp>
    </p:spTree>
    <p:extLst>
      <p:ext uri="{BB962C8B-B14F-4D97-AF65-F5344CB8AC3E}">
        <p14:creationId xmlns:p14="http://schemas.microsoft.com/office/powerpoint/2010/main" val="75654524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6 speaker collum">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0203BC1E-66ED-5448-8278-A9D51F179B68}"/>
              </a:ext>
            </a:extLst>
          </p:cNvPr>
          <p:cNvPicPr>
            <a:picLocks noChangeAspect="1"/>
          </p:cNvPicPr>
          <p:nvPr userDrawn="1"/>
        </p:nvPicPr>
        <p:blipFill>
          <a:blip r:embed="rId2"/>
          <a:stretch>
            <a:fillRect/>
          </a:stretch>
        </p:blipFill>
        <p:spPr>
          <a:xfrm>
            <a:off x="0" y="0"/>
            <a:ext cx="9144000" cy="6854430"/>
          </a:xfrm>
          <a:prstGeom prst="rect">
            <a:avLst/>
          </a:prstGeom>
        </p:spPr>
      </p:pic>
      <p:sp>
        <p:nvSpPr>
          <p:cNvPr id="10" name="Picture Placeholder 9">
            <a:extLst>
              <a:ext uri="{FF2B5EF4-FFF2-40B4-BE49-F238E27FC236}">
                <a16:creationId xmlns:a16="http://schemas.microsoft.com/office/drawing/2014/main" id="{7EAAD257-E2B2-1042-9179-DA5EAE038A2F}"/>
              </a:ext>
            </a:extLst>
          </p:cNvPr>
          <p:cNvSpPr>
            <a:spLocks noGrp="1"/>
          </p:cNvSpPr>
          <p:nvPr>
            <p:ph type="pic" sz="quarter" idx="10"/>
          </p:nvPr>
        </p:nvSpPr>
        <p:spPr>
          <a:xfrm>
            <a:off x="1676400" y="526512"/>
            <a:ext cx="975122" cy="1300881"/>
          </a:xfrm>
          <a:prstGeom prst="ellipse">
            <a:avLst/>
          </a:prstGeom>
        </p:spPr>
        <p:txBody>
          <a:bodyPr/>
          <a:lstStyle>
            <a:lvl1pPr>
              <a:defRPr>
                <a:solidFill>
                  <a:schemeClr val="bg1"/>
                </a:solidFill>
              </a:defRPr>
            </a:lvl1pPr>
          </a:lstStyle>
          <a:p>
            <a:endParaRPr lang="en-RU" dirty="0"/>
          </a:p>
        </p:txBody>
      </p:sp>
      <p:sp>
        <p:nvSpPr>
          <p:cNvPr id="11" name="Text Placeholder 2">
            <a:extLst>
              <a:ext uri="{FF2B5EF4-FFF2-40B4-BE49-F238E27FC236}">
                <a16:creationId xmlns:a16="http://schemas.microsoft.com/office/drawing/2014/main" id="{A8653F76-DDBC-5C49-84B1-94BDA40C226D}"/>
              </a:ext>
            </a:extLst>
          </p:cNvPr>
          <p:cNvSpPr>
            <a:spLocks noGrp="1"/>
          </p:cNvSpPr>
          <p:nvPr>
            <p:ph type="body" idx="1"/>
          </p:nvPr>
        </p:nvSpPr>
        <p:spPr>
          <a:xfrm>
            <a:off x="1224375" y="2046792"/>
            <a:ext cx="1879171" cy="299171"/>
          </a:xfrm>
          <a:prstGeom prst="rect">
            <a:avLst/>
          </a:prstGeom>
        </p:spPr>
        <p:txBody>
          <a:bodyPr anchor="ctr">
            <a:noAutofit/>
          </a:bodyPr>
          <a:lstStyle>
            <a:lvl1pPr marL="0" indent="0" algn="ctr">
              <a:buNone/>
              <a:defRPr sz="1200" b="1" i="0">
                <a:solidFill>
                  <a:schemeClr val="bg1"/>
                </a:solidFill>
                <a:latin typeface="Akrobat SemiBold" pitchFamily="2" charset="77"/>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GB" dirty="0"/>
              <a:t>Click to edit Master text styles</a:t>
            </a:r>
          </a:p>
        </p:txBody>
      </p:sp>
      <p:sp>
        <p:nvSpPr>
          <p:cNvPr id="12" name="Text Placeholder 2">
            <a:extLst>
              <a:ext uri="{FF2B5EF4-FFF2-40B4-BE49-F238E27FC236}">
                <a16:creationId xmlns:a16="http://schemas.microsoft.com/office/drawing/2014/main" id="{CE4FC0B9-BD7F-BF46-A630-B82100A1BD3A}"/>
              </a:ext>
            </a:extLst>
          </p:cNvPr>
          <p:cNvSpPr>
            <a:spLocks noGrp="1"/>
          </p:cNvSpPr>
          <p:nvPr>
            <p:ph type="body" idx="11"/>
          </p:nvPr>
        </p:nvSpPr>
        <p:spPr>
          <a:xfrm>
            <a:off x="1097280" y="2451355"/>
            <a:ext cx="2118361" cy="739817"/>
          </a:xfrm>
          <a:prstGeom prst="rect">
            <a:avLst/>
          </a:prstGeom>
        </p:spPr>
        <p:txBody>
          <a:bodyPr>
            <a:normAutofit/>
          </a:bodyPr>
          <a:lstStyle>
            <a:lvl1pPr marL="0" indent="0" algn="ctr">
              <a:buNone/>
              <a:defRPr sz="1050" b="0" i="0">
                <a:solidFill>
                  <a:schemeClr val="bg1"/>
                </a:solidFill>
                <a:latin typeface="Akrobat" pitchFamily="2" charset="77"/>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GB" dirty="0"/>
              <a:t>Click to edit Master text styles</a:t>
            </a:r>
          </a:p>
        </p:txBody>
      </p:sp>
      <p:sp>
        <p:nvSpPr>
          <p:cNvPr id="19" name="Picture Placeholder 9">
            <a:extLst>
              <a:ext uri="{FF2B5EF4-FFF2-40B4-BE49-F238E27FC236}">
                <a16:creationId xmlns:a16="http://schemas.microsoft.com/office/drawing/2014/main" id="{ACF21ED3-D1FF-EC4D-8077-0D84C37E9213}"/>
              </a:ext>
            </a:extLst>
          </p:cNvPr>
          <p:cNvSpPr>
            <a:spLocks noGrp="1"/>
          </p:cNvSpPr>
          <p:nvPr>
            <p:ph type="pic" sz="quarter" idx="12"/>
          </p:nvPr>
        </p:nvSpPr>
        <p:spPr>
          <a:xfrm>
            <a:off x="4027170" y="526512"/>
            <a:ext cx="975122" cy="1300881"/>
          </a:xfrm>
          <a:prstGeom prst="ellipse">
            <a:avLst/>
          </a:prstGeom>
        </p:spPr>
        <p:txBody>
          <a:bodyPr/>
          <a:lstStyle>
            <a:lvl1pPr>
              <a:defRPr>
                <a:solidFill>
                  <a:schemeClr val="bg1"/>
                </a:solidFill>
              </a:defRPr>
            </a:lvl1pPr>
          </a:lstStyle>
          <a:p>
            <a:endParaRPr lang="en-RU" dirty="0"/>
          </a:p>
        </p:txBody>
      </p:sp>
      <p:sp>
        <p:nvSpPr>
          <p:cNvPr id="20" name="Text Placeholder 2">
            <a:extLst>
              <a:ext uri="{FF2B5EF4-FFF2-40B4-BE49-F238E27FC236}">
                <a16:creationId xmlns:a16="http://schemas.microsoft.com/office/drawing/2014/main" id="{757692D8-269D-A040-8157-D24B5BC91F0E}"/>
              </a:ext>
            </a:extLst>
          </p:cNvPr>
          <p:cNvSpPr>
            <a:spLocks noGrp="1"/>
          </p:cNvSpPr>
          <p:nvPr>
            <p:ph type="body" idx="13"/>
          </p:nvPr>
        </p:nvSpPr>
        <p:spPr>
          <a:xfrm>
            <a:off x="3571335" y="2046792"/>
            <a:ext cx="1879171" cy="299171"/>
          </a:xfrm>
          <a:prstGeom prst="rect">
            <a:avLst/>
          </a:prstGeom>
        </p:spPr>
        <p:txBody>
          <a:bodyPr anchor="ctr">
            <a:noAutofit/>
          </a:bodyPr>
          <a:lstStyle>
            <a:lvl1pPr marL="0" indent="0" algn="ctr">
              <a:buNone/>
              <a:defRPr sz="1200" b="1" i="0">
                <a:solidFill>
                  <a:schemeClr val="bg1"/>
                </a:solidFill>
                <a:latin typeface="Akrobat SemiBold" pitchFamily="2" charset="77"/>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GB" dirty="0"/>
              <a:t>Click to edit Master text styles</a:t>
            </a:r>
          </a:p>
        </p:txBody>
      </p:sp>
      <p:sp>
        <p:nvSpPr>
          <p:cNvPr id="21" name="Text Placeholder 2">
            <a:extLst>
              <a:ext uri="{FF2B5EF4-FFF2-40B4-BE49-F238E27FC236}">
                <a16:creationId xmlns:a16="http://schemas.microsoft.com/office/drawing/2014/main" id="{8A5910B9-33BA-FF4A-8CFA-38A6DE6BB36F}"/>
              </a:ext>
            </a:extLst>
          </p:cNvPr>
          <p:cNvSpPr>
            <a:spLocks noGrp="1"/>
          </p:cNvSpPr>
          <p:nvPr>
            <p:ph type="body" idx="14"/>
          </p:nvPr>
        </p:nvSpPr>
        <p:spPr>
          <a:xfrm>
            <a:off x="3444240" y="2451355"/>
            <a:ext cx="2118361" cy="739817"/>
          </a:xfrm>
          <a:prstGeom prst="rect">
            <a:avLst/>
          </a:prstGeom>
        </p:spPr>
        <p:txBody>
          <a:bodyPr>
            <a:normAutofit/>
          </a:bodyPr>
          <a:lstStyle>
            <a:lvl1pPr marL="0" indent="0" algn="ctr">
              <a:buNone/>
              <a:defRPr sz="1050" b="0" i="0">
                <a:solidFill>
                  <a:schemeClr val="bg1"/>
                </a:solidFill>
                <a:latin typeface="Akrobat" pitchFamily="2" charset="77"/>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GB" dirty="0"/>
              <a:t>Click to edit Master text styles</a:t>
            </a:r>
          </a:p>
        </p:txBody>
      </p:sp>
      <p:sp>
        <p:nvSpPr>
          <p:cNvPr id="22" name="Picture Placeholder 9">
            <a:extLst>
              <a:ext uri="{FF2B5EF4-FFF2-40B4-BE49-F238E27FC236}">
                <a16:creationId xmlns:a16="http://schemas.microsoft.com/office/drawing/2014/main" id="{8607A446-D110-3446-8C6C-F46E677FE126}"/>
              </a:ext>
            </a:extLst>
          </p:cNvPr>
          <p:cNvSpPr>
            <a:spLocks noGrp="1"/>
          </p:cNvSpPr>
          <p:nvPr>
            <p:ph type="pic" sz="quarter" idx="15"/>
          </p:nvPr>
        </p:nvSpPr>
        <p:spPr>
          <a:xfrm>
            <a:off x="6377940" y="526512"/>
            <a:ext cx="975122" cy="1300881"/>
          </a:xfrm>
          <a:prstGeom prst="ellipse">
            <a:avLst/>
          </a:prstGeom>
        </p:spPr>
        <p:txBody>
          <a:bodyPr/>
          <a:lstStyle>
            <a:lvl1pPr>
              <a:defRPr>
                <a:solidFill>
                  <a:schemeClr val="bg1"/>
                </a:solidFill>
              </a:defRPr>
            </a:lvl1pPr>
          </a:lstStyle>
          <a:p>
            <a:endParaRPr lang="en-RU" dirty="0"/>
          </a:p>
        </p:txBody>
      </p:sp>
      <p:sp>
        <p:nvSpPr>
          <p:cNvPr id="23" name="Text Placeholder 2">
            <a:extLst>
              <a:ext uri="{FF2B5EF4-FFF2-40B4-BE49-F238E27FC236}">
                <a16:creationId xmlns:a16="http://schemas.microsoft.com/office/drawing/2014/main" id="{35926BC6-60C0-B841-9037-C0804F83E074}"/>
              </a:ext>
            </a:extLst>
          </p:cNvPr>
          <p:cNvSpPr>
            <a:spLocks noGrp="1"/>
          </p:cNvSpPr>
          <p:nvPr>
            <p:ph type="body" idx="16"/>
          </p:nvPr>
        </p:nvSpPr>
        <p:spPr>
          <a:xfrm>
            <a:off x="5925915" y="2046792"/>
            <a:ext cx="1879171" cy="299171"/>
          </a:xfrm>
          <a:prstGeom prst="rect">
            <a:avLst/>
          </a:prstGeom>
        </p:spPr>
        <p:txBody>
          <a:bodyPr anchor="ctr">
            <a:noAutofit/>
          </a:bodyPr>
          <a:lstStyle>
            <a:lvl1pPr marL="0" indent="0" algn="ctr">
              <a:buNone/>
              <a:defRPr sz="1200" b="1" i="0">
                <a:solidFill>
                  <a:schemeClr val="bg1"/>
                </a:solidFill>
                <a:latin typeface="Akrobat SemiBold" pitchFamily="2" charset="77"/>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GB" dirty="0"/>
              <a:t>Click to edit Master text styles</a:t>
            </a:r>
          </a:p>
        </p:txBody>
      </p:sp>
      <p:sp>
        <p:nvSpPr>
          <p:cNvPr id="24" name="Text Placeholder 2">
            <a:extLst>
              <a:ext uri="{FF2B5EF4-FFF2-40B4-BE49-F238E27FC236}">
                <a16:creationId xmlns:a16="http://schemas.microsoft.com/office/drawing/2014/main" id="{67C21B6C-6B6C-DC4D-BF70-9B67023201E4}"/>
              </a:ext>
            </a:extLst>
          </p:cNvPr>
          <p:cNvSpPr>
            <a:spLocks noGrp="1"/>
          </p:cNvSpPr>
          <p:nvPr>
            <p:ph type="body" idx="17"/>
          </p:nvPr>
        </p:nvSpPr>
        <p:spPr>
          <a:xfrm>
            <a:off x="5798820" y="2451355"/>
            <a:ext cx="2118361" cy="739817"/>
          </a:xfrm>
          <a:prstGeom prst="rect">
            <a:avLst/>
          </a:prstGeom>
        </p:spPr>
        <p:txBody>
          <a:bodyPr>
            <a:normAutofit/>
          </a:bodyPr>
          <a:lstStyle>
            <a:lvl1pPr marL="0" indent="0" algn="ctr">
              <a:buNone/>
              <a:defRPr sz="1050" b="0" i="0">
                <a:solidFill>
                  <a:schemeClr val="bg1"/>
                </a:solidFill>
                <a:latin typeface="Akrobat" pitchFamily="2" charset="77"/>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GB" dirty="0"/>
              <a:t>Click to edit Master text styles</a:t>
            </a:r>
          </a:p>
        </p:txBody>
      </p:sp>
      <p:sp>
        <p:nvSpPr>
          <p:cNvPr id="26" name="Picture Placeholder 9">
            <a:extLst>
              <a:ext uri="{FF2B5EF4-FFF2-40B4-BE49-F238E27FC236}">
                <a16:creationId xmlns:a16="http://schemas.microsoft.com/office/drawing/2014/main" id="{DB629364-6818-2048-A2EF-4BDD30F39A73}"/>
              </a:ext>
            </a:extLst>
          </p:cNvPr>
          <p:cNvSpPr>
            <a:spLocks noGrp="1"/>
          </p:cNvSpPr>
          <p:nvPr>
            <p:ph type="pic" sz="quarter" idx="18"/>
          </p:nvPr>
        </p:nvSpPr>
        <p:spPr>
          <a:xfrm>
            <a:off x="1676400" y="3472911"/>
            <a:ext cx="975122" cy="1300881"/>
          </a:xfrm>
          <a:prstGeom prst="ellipse">
            <a:avLst/>
          </a:prstGeom>
        </p:spPr>
        <p:txBody>
          <a:bodyPr/>
          <a:lstStyle>
            <a:lvl1pPr>
              <a:defRPr>
                <a:solidFill>
                  <a:schemeClr val="bg1"/>
                </a:solidFill>
              </a:defRPr>
            </a:lvl1pPr>
          </a:lstStyle>
          <a:p>
            <a:endParaRPr lang="en-RU" dirty="0"/>
          </a:p>
        </p:txBody>
      </p:sp>
      <p:sp>
        <p:nvSpPr>
          <p:cNvPr id="27" name="Text Placeholder 2">
            <a:extLst>
              <a:ext uri="{FF2B5EF4-FFF2-40B4-BE49-F238E27FC236}">
                <a16:creationId xmlns:a16="http://schemas.microsoft.com/office/drawing/2014/main" id="{1D84942F-606C-374E-B62C-03AD161D1142}"/>
              </a:ext>
            </a:extLst>
          </p:cNvPr>
          <p:cNvSpPr>
            <a:spLocks noGrp="1"/>
          </p:cNvSpPr>
          <p:nvPr>
            <p:ph type="body" idx="19"/>
          </p:nvPr>
        </p:nvSpPr>
        <p:spPr>
          <a:xfrm>
            <a:off x="1224375" y="4993192"/>
            <a:ext cx="1879171" cy="299171"/>
          </a:xfrm>
          <a:prstGeom prst="rect">
            <a:avLst/>
          </a:prstGeom>
        </p:spPr>
        <p:txBody>
          <a:bodyPr anchor="ctr">
            <a:noAutofit/>
          </a:bodyPr>
          <a:lstStyle>
            <a:lvl1pPr marL="0" indent="0" algn="ctr">
              <a:buNone/>
              <a:defRPr sz="1200" b="1" i="0">
                <a:solidFill>
                  <a:schemeClr val="bg1"/>
                </a:solidFill>
                <a:latin typeface="Akrobat SemiBold" pitchFamily="2" charset="77"/>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GB" dirty="0"/>
              <a:t>Click to edit Master text styles</a:t>
            </a:r>
          </a:p>
        </p:txBody>
      </p:sp>
      <p:sp>
        <p:nvSpPr>
          <p:cNvPr id="28" name="Text Placeholder 2">
            <a:extLst>
              <a:ext uri="{FF2B5EF4-FFF2-40B4-BE49-F238E27FC236}">
                <a16:creationId xmlns:a16="http://schemas.microsoft.com/office/drawing/2014/main" id="{190FCBC8-2B3E-B24B-AABF-A7C6972B783D}"/>
              </a:ext>
            </a:extLst>
          </p:cNvPr>
          <p:cNvSpPr>
            <a:spLocks noGrp="1"/>
          </p:cNvSpPr>
          <p:nvPr>
            <p:ph type="body" idx="20"/>
          </p:nvPr>
        </p:nvSpPr>
        <p:spPr>
          <a:xfrm>
            <a:off x="1097280" y="5397755"/>
            <a:ext cx="2118361" cy="739817"/>
          </a:xfrm>
          <a:prstGeom prst="rect">
            <a:avLst/>
          </a:prstGeom>
        </p:spPr>
        <p:txBody>
          <a:bodyPr>
            <a:normAutofit/>
          </a:bodyPr>
          <a:lstStyle>
            <a:lvl1pPr marL="0" indent="0" algn="ctr">
              <a:buNone/>
              <a:defRPr sz="1050" b="0" i="0">
                <a:solidFill>
                  <a:schemeClr val="bg1"/>
                </a:solidFill>
                <a:latin typeface="Akrobat" pitchFamily="2" charset="77"/>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GB" dirty="0"/>
              <a:t>Click to edit Master text styles</a:t>
            </a:r>
          </a:p>
        </p:txBody>
      </p:sp>
      <p:sp>
        <p:nvSpPr>
          <p:cNvPr id="29" name="Picture Placeholder 9">
            <a:extLst>
              <a:ext uri="{FF2B5EF4-FFF2-40B4-BE49-F238E27FC236}">
                <a16:creationId xmlns:a16="http://schemas.microsoft.com/office/drawing/2014/main" id="{BBDB1E20-3F64-F24A-8B87-CD260FA77F2B}"/>
              </a:ext>
            </a:extLst>
          </p:cNvPr>
          <p:cNvSpPr>
            <a:spLocks noGrp="1"/>
          </p:cNvSpPr>
          <p:nvPr>
            <p:ph type="pic" sz="quarter" idx="21"/>
          </p:nvPr>
        </p:nvSpPr>
        <p:spPr>
          <a:xfrm>
            <a:off x="4027170" y="3472911"/>
            <a:ext cx="975122" cy="1300881"/>
          </a:xfrm>
          <a:prstGeom prst="ellipse">
            <a:avLst/>
          </a:prstGeom>
        </p:spPr>
        <p:txBody>
          <a:bodyPr/>
          <a:lstStyle>
            <a:lvl1pPr>
              <a:defRPr>
                <a:solidFill>
                  <a:schemeClr val="bg1"/>
                </a:solidFill>
              </a:defRPr>
            </a:lvl1pPr>
          </a:lstStyle>
          <a:p>
            <a:endParaRPr lang="en-RU" dirty="0"/>
          </a:p>
        </p:txBody>
      </p:sp>
      <p:sp>
        <p:nvSpPr>
          <p:cNvPr id="30" name="Text Placeholder 2">
            <a:extLst>
              <a:ext uri="{FF2B5EF4-FFF2-40B4-BE49-F238E27FC236}">
                <a16:creationId xmlns:a16="http://schemas.microsoft.com/office/drawing/2014/main" id="{3CD07279-9ECA-3548-8E86-1CDDE5A829FB}"/>
              </a:ext>
            </a:extLst>
          </p:cNvPr>
          <p:cNvSpPr>
            <a:spLocks noGrp="1"/>
          </p:cNvSpPr>
          <p:nvPr>
            <p:ph type="body" idx="22"/>
          </p:nvPr>
        </p:nvSpPr>
        <p:spPr>
          <a:xfrm>
            <a:off x="3571335" y="4993192"/>
            <a:ext cx="1879171" cy="299171"/>
          </a:xfrm>
          <a:prstGeom prst="rect">
            <a:avLst/>
          </a:prstGeom>
        </p:spPr>
        <p:txBody>
          <a:bodyPr anchor="ctr">
            <a:noAutofit/>
          </a:bodyPr>
          <a:lstStyle>
            <a:lvl1pPr marL="0" indent="0" algn="ctr">
              <a:buNone/>
              <a:defRPr sz="1200" b="1" i="0">
                <a:solidFill>
                  <a:schemeClr val="bg1"/>
                </a:solidFill>
                <a:latin typeface="Akrobat SemiBold" pitchFamily="2" charset="77"/>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GB" dirty="0"/>
              <a:t>Click to edit Master text styles</a:t>
            </a:r>
          </a:p>
        </p:txBody>
      </p:sp>
      <p:sp>
        <p:nvSpPr>
          <p:cNvPr id="31" name="Text Placeholder 2">
            <a:extLst>
              <a:ext uri="{FF2B5EF4-FFF2-40B4-BE49-F238E27FC236}">
                <a16:creationId xmlns:a16="http://schemas.microsoft.com/office/drawing/2014/main" id="{1C943A1A-131E-7047-B456-F7EBCFCCC290}"/>
              </a:ext>
            </a:extLst>
          </p:cNvPr>
          <p:cNvSpPr>
            <a:spLocks noGrp="1"/>
          </p:cNvSpPr>
          <p:nvPr>
            <p:ph type="body" idx="23"/>
          </p:nvPr>
        </p:nvSpPr>
        <p:spPr>
          <a:xfrm>
            <a:off x="3444240" y="5397755"/>
            <a:ext cx="2118361" cy="739817"/>
          </a:xfrm>
          <a:prstGeom prst="rect">
            <a:avLst/>
          </a:prstGeom>
        </p:spPr>
        <p:txBody>
          <a:bodyPr>
            <a:normAutofit/>
          </a:bodyPr>
          <a:lstStyle>
            <a:lvl1pPr marL="0" indent="0" algn="ctr">
              <a:buNone/>
              <a:defRPr sz="1050" b="0" i="0">
                <a:solidFill>
                  <a:schemeClr val="bg1"/>
                </a:solidFill>
                <a:latin typeface="Akrobat" pitchFamily="2" charset="77"/>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GB" dirty="0"/>
              <a:t>Click to edit Master text styles</a:t>
            </a:r>
          </a:p>
        </p:txBody>
      </p:sp>
      <p:sp>
        <p:nvSpPr>
          <p:cNvPr id="32" name="Picture Placeholder 9">
            <a:extLst>
              <a:ext uri="{FF2B5EF4-FFF2-40B4-BE49-F238E27FC236}">
                <a16:creationId xmlns:a16="http://schemas.microsoft.com/office/drawing/2014/main" id="{E88D61A6-8504-0A40-9BF3-879C0DBAD504}"/>
              </a:ext>
            </a:extLst>
          </p:cNvPr>
          <p:cNvSpPr>
            <a:spLocks noGrp="1"/>
          </p:cNvSpPr>
          <p:nvPr>
            <p:ph type="pic" sz="quarter" idx="24"/>
          </p:nvPr>
        </p:nvSpPr>
        <p:spPr>
          <a:xfrm>
            <a:off x="6377940" y="3472911"/>
            <a:ext cx="975122" cy="1300881"/>
          </a:xfrm>
          <a:prstGeom prst="ellipse">
            <a:avLst/>
          </a:prstGeom>
        </p:spPr>
        <p:txBody>
          <a:bodyPr/>
          <a:lstStyle>
            <a:lvl1pPr>
              <a:defRPr>
                <a:solidFill>
                  <a:schemeClr val="bg1"/>
                </a:solidFill>
              </a:defRPr>
            </a:lvl1pPr>
          </a:lstStyle>
          <a:p>
            <a:endParaRPr lang="en-RU" dirty="0"/>
          </a:p>
        </p:txBody>
      </p:sp>
      <p:sp>
        <p:nvSpPr>
          <p:cNvPr id="33" name="Text Placeholder 2">
            <a:extLst>
              <a:ext uri="{FF2B5EF4-FFF2-40B4-BE49-F238E27FC236}">
                <a16:creationId xmlns:a16="http://schemas.microsoft.com/office/drawing/2014/main" id="{2403CC36-C1A6-9243-934D-9C20FEA20CF3}"/>
              </a:ext>
            </a:extLst>
          </p:cNvPr>
          <p:cNvSpPr>
            <a:spLocks noGrp="1"/>
          </p:cNvSpPr>
          <p:nvPr>
            <p:ph type="body" idx="25"/>
          </p:nvPr>
        </p:nvSpPr>
        <p:spPr>
          <a:xfrm>
            <a:off x="5925915" y="4993192"/>
            <a:ext cx="1879171" cy="299171"/>
          </a:xfrm>
          <a:prstGeom prst="rect">
            <a:avLst/>
          </a:prstGeom>
        </p:spPr>
        <p:txBody>
          <a:bodyPr anchor="ctr">
            <a:noAutofit/>
          </a:bodyPr>
          <a:lstStyle>
            <a:lvl1pPr marL="0" indent="0" algn="ctr">
              <a:buNone/>
              <a:defRPr sz="1200" b="1" i="0">
                <a:solidFill>
                  <a:schemeClr val="bg1"/>
                </a:solidFill>
                <a:latin typeface="Akrobat SemiBold" pitchFamily="2" charset="77"/>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GB" dirty="0"/>
              <a:t>Click to edit Master text styles</a:t>
            </a:r>
          </a:p>
        </p:txBody>
      </p:sp>
      <p:sp>
        <p:nvSpPr>
          <p:cNvPr id="34" name="Text Placeholder 2">
            <a:extLst>
              <a:ext uri="{FF2B5EF4-FFF2-40B4-BE49-F238E27FC236}">
                <a16:creationId xmlns:a16="http://schemas.microsoft.com/office/drawing/2014/main" id="{38144DC1-3E9A-CF4F-A267-E26A7355F8E1}"/>
              </a:ext>
            </a:extLst>
          </p:cNvPr>
          <p:cNvSpPr>
            <a:spLocks noGrp="1"/>
          </p:cNvSpPr>
          <p:nvPr>
            <p:ph type="body" idx="26"/>
          </p:nvPr>
        </p:nvSpPr>
        <p:spPr>
          <a:xfrm>
            <a:off x="5798820" y="5397755"/>
            <a:ext cx="2118361" cy="739817"/>
          </a:xfrm>
          <a:prstGeom prst="rect">
            <a:avLst/>
          </a:prstGeom>
        </p:spPr>
        <p:txBody>
          <a:bodyPr>
            <a:normAutofit/>
          </a:bodyPr>
          <a:lstStyle>
            <a:lvl1pPr marL="0" indent="0" algn="ctr">
              <a:buNone/>
              <a:defRPr sz="1050" b="0" i="0">
                <a:solidFill>
                  <a:schemeClr val="bg1"/>
                </a:solidFill>
                <a:latin typeface="Akrobat" pitchFamily="2" charset="77"/>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GB" dirty="0"/>
              <a:t>Click to edit Master text styles</a:t>
            </a:r>
          </a:p>
        </p:txBody>
      </p:sp>
    </p:spTree>
    <p:extLst>
      <p:ext uri="{BB962C8B-B14F-4D97-AF65-F5344CB8AC3E}">
        <p14:creationId xmlns:p14="http://schemas.microsoft.com/office/powerpoint/2010/main" val="406772703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3 speaker collum">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0203BC1E-66ED-5448-8278-A9D51F179B68}"/>
              </a:ext>
            </a:extLst>
          </p:cNvPr>
          <p:cNvPicPr>
            <a:picLocks noChangeAspect="1"/>
          </p:cNvPicPr>
          <p:nvPr userDrawn="1"/>
        </p:nvPicPr>
        <p:blipFill>
          <a:blip r:embed="rId2"/>
          <a:stretch>
            <a:fillRect/>
          </a:stretch>
        </p:blipFill>
        <p:spPr>
          <a:xfrm>
            <a:off x="0" y="0"/>
            <a:ext cx="9144000" cy="6854430"/>
          </a:xfrm>
          <a:prstGeom prst="rect">
            <a:avLst/>
          </a:prstGeom>
        </p:spPr>
      </p:pic>
      <p:sp>
        <p:nvSpPr>
          <p:cNvPr id="10" name="Picture Placeholder 9">
            <a:extLst>
              <a:ext uri="{FF2B5EF4-FFF2-40B4-BE49-F238E27FC236}">
                <a16:creationId xmlns:a16="http://schemas.microsoft.com/office/drawing/2014/main" id="{7EAAD257-E2B2-1042-9179-DA5EAE038A2F}"/>
              </a:ext>
            </a:extLst>
          </p:cNvPr>
          <p:cNvSpPr>
            <a:spLocks noGrp="1"/>
          </p:cNvSpPr>
          <p:nvPr>
            <p:ph type="pic" sz="quarter" idx="10"/>
          </p:nvPr>
        </p:nvSpPr>
        <p:spPr>
          <a:xfrm>
            <a:off x="1945512" y="1414782"/>
            <a:ext cx="975122" cy="1300881"/>
          </a:xfrm>
          <a:prstGeom prst="ellipse">
            <a:avLst/>
          </a:prstGeom>
        </p:spPr>
        <p:txBody>
          <a:bodyPr/>
          <a:lstStyle>
            <a:lvl1pPr>
              <a:defRPr>
                <a:solidFill>
                  <a:schemeClr val="bg1"/>
                </a:solidFill>
              </a:defRPr>
            </a:lvl1pPr>
          </a:lstStyle>
          <a:p>
            <a:endParaRPr lang="en-RU" dirty="0"/>
          </a:p>
        </p:txBody>
      </p:sp>
      <p:sp>
        <p:nvSpPr>
          <p:cNvPr id="11" name="Text Placeholder 2">
            <a:extLst>
              <a:ext uri="{FF2B5EF4-FFF2-40B4-BE49-F238E27FC236}">
                <a16:creationId xmlns:a16="http://schemas.microsoft.com/office/drawing/2014/main" id="{A8653F76-DDBC-5C49-84B1-94BDA40C226D}"/>
              </a:ext>
            </a:extLst>
          </p:cNvPr>
          <p:cNvSpPr>
            <a:spLocks noGrp="1"/>
          </p:cNvSpPr>
          <p:nvPr>
            <p:ph type="body" idx="1"/>
          </p:nvPr>
        </p:nvSpPr>
        <p:spPr>
          <a:xfrm>
            <a:off x="1493487" y="2935062"/>
            <a:ext cx="1879171" cy="299171"/>
          </a:xfrm>
          <a:prstGeom prst="rect">
            <a:avLst/>
          </a:prstGeom>
        </p:spPr>
        <p:txBody>
          <a:bodyPr anchor="ctr">
            <a:noAutofit/>
          </a:bodyPr>
          <a:lstStyle>
            <a:lvl1pPr marL="0" indent="0" algn="ctr">
              <a:buNone/>
              <a:defRPr sz="1200" b="1" i="0">
                <a:solidFill>
                  <a:schemeClr val="bg1"/>
                </a:solidFill>
                <a:latin typeface="Akrobat SemiBold" pitchFamily="2" charset="77"/>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GB" dirty="0"/>
              <a:t>Click to edit Master text styles</a:t>
            </a:r>
          </a:p>
        </p:txBody>
      </p:sp>
      <p:sp>
        <p:nvSpPr>
          <p:cNvPr id="12" name="Text Placeholder 2">
            <a:extLst>
              <a:ext uri="{FF2B5EF4-FFF2-40B4-BE49-F238E27FC236}">
                <a16:creationId xmlns:a16="http://schemas.microsoft.com/office/drawing/2014/main" id="{CE4FC0B9-BD7F-BF46-A630-B82100A1BD3A}"/>
              </a:ext>
            </a:extLst>
          </p:cNvPr>
          <p:cNvSpPr>
            <a:spLocks noGrp="1"/>
          </p:cNvSpPr>
          <p:nvPr>
            <p:ph type="body" idx="11"/>
          </p:nvPr>
        </p:nvSpPr>
        <p:spPr>
          <a:xfrm>
            <a:off x="1366391" y="3339625"/>
            <a:ext cx="2118361" cy="739817"/>
          </a:xfrm>
          <a:prstGeom prst="rect">
            <a:avLst/>
          </a:prstGeom>
        </p:spPr>
        <p:txBody>
          <a:bodyPr>
            <a:normAutofit/>
          </a:bodyPr>
          <a:lstStyle>
            <a:lvl1pPr marL="0" indent="0" algn="ctr">
              <a:buNone/>
              <a:defRPr sz="1050" b="0" i="0">
                <a:solidFill>
                  <a:schemeClr val="bg1"/>
                </a:solidFill>
                <a:latin typeface="Akrobat" pitchFamily="2" charset="77"/>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GB" dirty="0"/>
              <a:t>Click to edit Master text styles</a:t>
            </a:r>
          </a:p>
        </p:txBody>
      </p:sp>
      <p:sp>
        <p:nvSpPr>
          <p:cNvPr id="19" name="Picture Placeholder 9">
            <a:extLst>
              <a:ext uri="{FF2B5EF4-FFF2-40B4-BE49-F238E27FC236}">
                <a16:creationId xmlns:a16="http://schemas.microsoft.com/office/drawing/2014/main" id="{ACF21ED3-D1FF-EC4D-8077-0D84C37E9213}"/>
              </a:ext>
            </a:extLst>
          </p:cNvPr>
          <p:cNvSpPr>
            <a:spLocks noGrp="1"/>
          </p:cNvSpPr>
          <p:nvPr>
            <p:ph type="pic" sz="quarter" idx="12"/>
          </p:nvPr>
        </p:nvSpPr>
        <p:spPr>
          <a:xfrm>
            <a:off x="6326423" y="1414782"/>
            <a:ext cx="975122" cy="1300881"/>
          </a:xfrm>
          <a:prstGeom prst="ellipse">
            <a:avLst/>
          </a:prstGeom>
        </p:spPr>
        <p:txBody>
          <a:bodyPr/>
          <a:lstStyle>
            <a:lvl1pPr>
              <a:defRPr>
                <a:solidFill>
                  <a:schemeClr val="bg1"/>
                </a:solidFill>
              </a:defRPr>
            </a:lvl1pPr>
          </a:lstStyle>
          <a:p>
            <a:endParaRPr lang="en-RU" dirty="0"/>
          </a:p>
        </p:txBody>
      </p:sp>
      <p:sp>
        <p:nvSpPr>
          <p:cNvPr id="20" name="Text Placeholder 2">
            <a:extLst>
              <a:ext uri="{FF2B5EF4-FFF2-40B4-BE49-F238E27FC236}">
                <a16:creationId xmlns:a16="http://schemas.microsoft.com/office/drawing/2014/main" id="{757692D8-269D-A040-8157-D24B5BC91F0E}"/>
              </a:ext>
            </a:extLst>
          </p:cNvPr>
          <p:cNvSpPr>
            <a:spLocks noGrp="1"/>
          </p:cNvSpPr>
          <p:nvPr>
            <p:ph type="body" idx="13"/>
          </p:nvPr>
        </p:nvSpPr>
        <p:spPr>
          <a:xfrm>
            <a:off x="5870589" y="2935062"/>
            <a:ext cx="1879171" cy="299171"/>
          </a:xfrm>
          <a:prstGeom prst="rect">
            <a:avLst/>
          </a:prstGeom>
        </p:spPr>
        <p:txBody>
          <a:bodyPr anchor="ctr">
            <a:noAutofit/>
          </a:bodyPr>
          <a:lstStyle>
            <a:lvl1pPr marL="0" indent="0" algn="ctr">
              <a:buNone/>
              <a:defRPr sz="1200" b="1" i="0">
                <a:solidFill>
                  <a:schemeClr val="bg1"/>
                </a:solidFill>
                <a:latin typeface="Akrobat SemiBold" pitchFamily="2" charset="77"/>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GB" dirty="0"/>
              <a:t>Click to edit Master text styles</a:t>
            </a:r>
          </a:p>
        </p:txBody>
      </p:sp>
      <p:sp>
        <p:nvSpPr>
          <p:cNvPr id="21" name="Text Placeholder 2">
            <a:extLst>
              <a:ext uri="{FF2B5EF4-FFF2-40B4-BE49-F238E27FC236}">
                <a16:creationId xmlns:a16="http://schemas.microsoft.com/office/drawing/2014/main" id="{8A5910B9-33BA-FF4A-8CFA-38A6DE6BB36F}"/>
              </a:ext>
            </a:extLst>
          </p:cNvPr>
          <p:cNvSpPr>
            <a:spLocks noGrp="1"/>
          </p:cNvSpPr>
          <p:nvPr>
            <p:ph type="body" idx="14"/>
          </p:nvPr>
        </p:nvSpPr>
        <p:spPr>
          <a:xfrm>
            <a:off x="5743493" y="3339625"/>
            <a:ext cx="2118361" cy="739817"/>
          </a:xfrm>
          <a:prstGeom prst="rect">
            <a:avLst/>
          </a:prstGeom>
        </p:spPr>
        <p:txBody>
          <a:bodyPr>
            <a:normAutofit/>
          </a:bodyPr>
          <a:lstStyle>
            <a:lvl1pPr marL="0" indent="0" algn="ctr">
              <a:buNone/>
              <a:defRPr sz="1050" b="0" i="0">
                <a:solidFill>
                  <a:schemeClr val="bg1"/>
                </a:solidFill>
                <a:latin typeface="Akrobat" pitchFamily="2" charset="77"/>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GB" dirty="0"/>
              <a:t>Click to edit Master text styles</a:t>
            </a:r>
          </a:p>
        </p:txBody>
      </p:sp>
      <p:sp>
        <p:nvSpPr>
          <p:cNvPr id="22" name="Picture Placeholder 9">
            <a:extLst>
              <a:ext uri="{FF2B5EF4-FFF2-40B4-BE49-F238E27FC236}">
                <a16:creationId xmlns:a16="http://schemas.microsoft.com/office/drawing/2014/main" id="{8607A446-D110-3446-8C6C-F46E677FE126}"/>
              </a:ext>
            </a:extLst>
          </p:cNvPr>
          <p:cNvSpPr>
            <a:spLocks noGrp="1"/>
          </p:cNvSpPr>
          <p:nvPr>
            <p:ph type="pic" sz="quarter" idx="15"/>
          </p:nvPr>
        </p:nvSpPr>
        <p:spPr>
          <a:xfrm>
            <a:off x="4063873" y="2778560"/>
            <a:ext cx="975122" cy="1300881"/>
          </a:xfrm>
          <a:prstGeom prst="ellipse">
            <a:avLst/>
          </a:prstGeom>
        </p:spPr>
        <p:txBody>
          <a:bodyPr/>
          <a:lstStyle>
            <a:lvl1pPr>
              <a:defRPr>
                <a:solidFill>
                  <a:schemeClr val="bg1"/>
                </a:solidFill>
              </a:defRPr>
            </a:lvl1pPr>
          </a:lstStyle>
          <a:p>
            <a:endParaRPr lang="en-RU" dirty="0"/>
          </a:p>
        </p:txBody>
      </p:sp>
      <p:sp>
        <p:nvSpPr>
          <p:cNvPr id="23" name="Text Placeholder 2">
            <a:extLst>
              <a:ext uri="{FF2B5EF4-FFF2-40B4-BE49-F238E27FC236}">
                <a16:creationId xmlns:a16="http://schemas.microsoft.com/office/drawing/2014/main" id="{35926BC6-60C0-B841-9037-C0804F83E074}"/>
              </a:ext>
            </a:extLst>
          </p:cNvPr>
          <p:cNvSpPr>
            <a:spLocks noGrp="1"/>
          </p:cNvSpPr>
          <p:nvPr>
            <p:ph type="body" idx="16"/>
          </p:nvPr>
        </p:nvSpPr>
        <p:spPr>
          <a:xfrm>
            <a:off x="3611848" y="4298840"/>
            <a:ext cx="1879171" cy="299171"/>
          </a:xfrm>
          <a:prstGeom prst="rect">
            <a:avLst/>
          </a:prstGeom>
        </p:spPr>
        <p:txBody>
          <a:bodyPr anchor="ctr">
            <a:noAutofit/>
          </a:bodyPr>
          <a:lstStyle>
            <a:lvl1pPr marL="0" indent="0" algn="ctr">
              <a:buNone/>
              <a:defRPr sz="1200" b="1" i="0">
                <a:solidFill>
                  <a:schemeClr val="bg1"/>
                </a:solidFill>
                <a:latin typeface="Akrobat SemiBold" pitchFamily="2" charset="77"/>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GB" dirty="0"/>
              <a:t>Click to edit Master text styles</a:t>
            </a:r>
          </a:p>
        </p:txBody>
      </p:sp>
      <p:sp>
        <p:nvSpPr>
          <p:cNvPr id="24" name="Text Placeholder 2">
            <a:extLst>
              <a:ext uri="{FF2B5EF4-FFF2-40B4-BE49-F238E27FC236}">
                <a16:creationId xmlns:a16="http://schemas.microsoft.com/office/drawing/2014/main" id="{67C21B6C-6B6C-DC4D-BF70-9B67023201E4}"/>
              </a:ext>
            </a:extLst>
          </p:cNvPr>
          <p:cNvSpPr>
            <a:spLocks noGrp="1"/>
          </p:cNvSpPr>
          <p:nvPr>
            <p:ph type="body" idx="17"/>
          </p:nvPr>
        </p:nvSpPr>
        <p:spPr>
          <a:xfrm>
            <a:off x="3484752" y="4703403"/>
            <a:ext cx="2118361" cy="739817"/>
          </a:xfrm>
          <a:prstGeom prst="rect">
            <a:avLst/>
          </a:prstGeom>
        </p:spPr>
        <p:txBody>
          <a:bodyPr>
            <a:normAutofit/>
          </a:bodyPr>
          <a:lstStyle>
            <a:lvl1pPr marL="0" indent="0" algn="ctr">
              <a:buNone/>
              <a:defRPr sz="1050" b="0" i="0">
                <a:solidFill>
                  <a:schemeClr val="bg1"/>
                </a:solidFill>
                <a:latin typeface="Akrobat" pitchFamily="2" charset="77"/>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GB" dirty="0"/>
              <a:t>Click to edit Master text styles</a:t>
            </a:r>
          </a:p>
        </p:txBody>
      </p:sp>
    </p:spTree>
    <p:extLst>
      <p:ext uri="{BB962C8B-B14F-4D97-AF65-F5344CB8AC3E}">
        <p14:creationId xmlns:p14="http://schemas.microsoft.com/office/powerpoint/2010/main" val="398914682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 speaker ">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0203BC1E-66ED-5448-8278-A9D51F179B68}"/>
              </a:ext>
            </a:extLst>
          </p:cNvPr>
          <p:cNvPicPr>
            <a:picLocks noChangeAspect="1"/>
          </p:cNvPicPr>
          <p:nvPr userDrawn="1"/>
        </p:nvPicPr>
        <p:blipFill>
          <a:blip r:embed="rId2"/>
          <a:stretch>
            <a:fillRect/>
          </a:stretch>
        </p:blipFill>
        <p:spPr>
          <a:xfrm>
            <a:off x="0" y="0"/>
            <a:ext cx="9144000" cy="6854430"/>
          </a:xfrm>
          <a:prstGeom prst="rect">
            <a:avLst/>
          </a:prstGeom>
        </p:spPr>
      </p:pic>
      <p:sp>
        <p:nvSpPr>
          <p:cNvPr id="10" name="Picture Placeholder 9">
            <a:extLst>
              <a:ext uri="{FF2B5EF4-FFF2-40B4-BE49-F238E27FC236}">
                <a16:creationId xmlns:a16="http://schemas.microsoft.com/office/drawing/2014/main" id="{7EAAD257-E2B2-1042-9179-DA5EAE038A2F}"/>
              </a:ext>
            </a:extLst>
          </p:cNvPr>
          <p:cNvSpPr>
            <a:spLocks noGrp="1"/>
          </p:cNvSpPr>
          <p:nvPr>
            <p:ph type="pic" sz="quarter" idx="10"/>
          </p:nvPr>
        </p:nvSpPr>
        <p:spPr>
          <a:xfrm>
            <a:off x="4084439" y="1908721"/>
            <a:ext cx="975122" cy="1300881"/>
          </a:xfrm>
          <a:prstGeom prst="ellipse">
            <a:avLst/>
          </a:prstGeom>
        </p:spPr>
        <p:txBody>
          <a:bodyPr/>
          <a:lstStyle>
            <a:lvl1pPr>
              <a:defRPr>
                <a:solidFill>
                  <a:schemeClr val="bg1"/>
                </a:solidFill>
              </a:defRPr>
            </a:lvl1pPr>
          </a:lstStyle>
          <a:p>
            <a:endParaRPr lang="en-RU" dirty="0"/>
          </a:p>
        </p:txBody>
      </p:sp>
      <p:sp>
        <p:nvSpPr>
          <p:cNvPr id="11" name="Text Placeholder 2">
            <a:extLst>
              <a:ext uri="{FF2B5EF4-FFF2-40B4-BE49-F238E27FC236}">
                <a16:creationId xmlns:a16="http://schemas.microsoft.com/office/drawing/2014/main" id="{A8653F76-DDBC-5C49-84B1-94BDA40C226D}"/>
              </a:ext>
            </a:extLst>
          </p:cNvPr>
          <p:cNvSpPr>
            <a:spLocks noGrp="1"/>
          </p:cNvSpPr>
          <p:nvPr>
            <p:ph type="body" idx="1"/>
          </p:nvPr>
        </p:nvSpPr>
        <p:spPr>
          <a:xfrm>
            <a:off x="3632415" y="3429001"/>
            <a:ext cx="1879171" cy="299171"/>
          </a:xfrm>
          <a:prstGeom prst="rect">
            <a:avLst/>
          </a:prstGeom>
        </p:spPr>
        <p:txBody>
          <a:bodyPr anchor="ctr">
            <a:noAutofit/>
          </a:bodyPr>
          <a:lstStyle>
            <a:lvl1pPr marL="0" indent="0" algn="ctr">
              <a:buNone/>
              <a:defRPr sz="1200" b="1" i="0">
                <a:solidFill>
                  <a:schemeClr val="bg1"/>
                </a:solidFill>
                <a:latin typeface="Akrobat SemiBold" pitchFamily="2" charset="77"/>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GB" dirty="0"/>
              <a:t>Click to edit Master text styles</a:t>
            </a:r>
          </a:p>
        </p:txBody>
      </p:sp>
      <p:sp>
        <p:nvSpPr>
          <p:cNvPr id="12" name="Text Placeholder 2">
            <a:extLst>
              <a:ext uri="{FF2B5EF4-FFF2-40B4-BE49-F238E27FC236}">
                <a16:creationId xmlns:a16="http://schemas.microsoft.com/office/drawing/2014/main" id="{CE4FC0B9-BD7F-BF46-A630-B82100A1BD3A}"/>
              </a:ext>
            </a:extLst>
          </p:cNvPr>
          <p:cNvSpPr>
            <a:spLocks noGrp="1"/>
          </p:cNvSpPr>
          <p:nvPr>
            <p:ph type="body" idx="11"/>
          </p:nvPr>
        </p:nvSpPr>
        <p:spPr>
          <a:xfrm>
            <a:off x="3505319" y="3833564"/>
            <a:ext cx="2118361" cy="739817"/>
          </a:xfrm>
          <a:prstGeom prst="rect">
            <a:avLst/>
          </a:prstGeom>
        </p:spPr>
        <p:txBody>
          <a:bodyPr>
            <a:normAutofit/>
          </a:bodyPr>
          <a:lstStyle>
            <a:lvl1pPr marL="0" indent="0" algn="ctr">
              <a:buNone/>
              <a:defRPr sz="1050" b="0" i="0">
                <a:solidFill>
                  <a:schemeClr val="bg1"/>
                </a:solidFill>
                <a:latin typeface="Akrobat" pitchFamily="2" charset="77"/>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GB" dirty="0"/>
              <a:t>Click to edit Master text styles</a:t>
            </a:r>
          </a:p>
        </p:txBody>
      </p:sp>
    </p:spTree>
    <p:extLst>
      <p:ext uri="{BB962C8B-B14F-4D97-AF65-F5344CB8AC3E}">
        <p14:creationId xmlns:p14="http://schemas.microsoft.com/office/powerpoint/2010/main" val="10156721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cSld name="Пользовательский макет">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27200" y="3813175"/>
            <a:ext cx="7415213" cy="1389063"/>
          </a:xfrm>
        </p:spPr>
        <p:txBody>
          <a:bodyPr/>
          <a:lstStyle/>
          <a:p>
            <a:r>
              <a:rPr lang="ru-RU"/>
              <a:t>Образец заголовка</a:t>
            </a:r>
          </a:p>
        </p:txBody>
      </p:sp>
    </p:spTree>
    <p:extLst>
      <p:ext uri="{BB962C8B-B14F-4D97-AF65-F5344CB8AC3E}">
        <p14:creationId xmlns:p14="http://schemas.microsoft.com/office/powerpoint/2010/main" val="3262844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29418411-98EF-4C7D-A882-AF4DB137AA2A}"/>
              </a:ext>
            </a:extLst>
          </p:cNvPr>
          <p:cNvSpPr>
            <a:spLocks noGrp="1"/>
          </p:cNvSpPr>
          <p:nvPr>
            <p:ph type="title"/>
          </p:nvPr>
        </p:nvSpPr>
        <p:spPr/>
        <p:txBody>
          <a:bodyPr/>
          <a:lstStyle/>
          <a:p>
            <a:r>
              <a:rPr lang="ru-RU"/>
              <a:t>Образец заголовка</a:t>
            </a:r>
          </a:p>
        </p:txBody>
      </p:sp>
      <p:sp>
        <p:nvSpPr>
          <p:cNvPr id="3" name="Объект 2">
            <a:extLst>
              <a:ext uri="{FF2B5EF4-FFF2-40B4-BE49-F238E27FC236}">
                <a16:creationId xmlns:a16="http://schemas.microsoft.com/office/drawing/2014/main" id="{A084ECB6-D9D9-4BC1-A6B1-F581C7BD701F}"/>
              </a:ext>
            </a:extLst>
          </p:cNvPr>
          <p:cNvSpPr>
            <a:spLocks noGrp="1"/>
          </p:cNvSpPr>
          <p:nvPr>
            <p:ph idx="1"/>
          </p:nvPr>
        </p:nvSpPr>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a:extLst>
              <a:ext uri="{FF2B5EF4-FFF2-40B4-BE49-F238E27FC236}">
                <a16:creationId xmlns:a16="http://schemas.microsoft.com/office/drawing/2014/main" id="{24521F41-6056-4E8E-90A5-7CD0CE1C1B10}"/>
              </a:ext>
            </a:extLst>
          </p:cNvPr>
          <p:cNvSpPr>
            <a:spLocks noGrp="1"/>
          </p:cNvSpPr>
          <p:nvPr>
            <p:ph type="dt" sz="half" idx="10"/>
          </p:nvPr>
        </p:nvSpPr>
        <p:spPr/>
        <p:txBody>
          <a:bodyPr/>
          <a:lstStyle/>
          <a:p>
            <a:fld id="{C764DE79-268F-4C1A-8933-263129D2AF90}" type="datetimeFigureOut">
              <a:rPr lang="en-US" smtClean="0"/>
              <a:t>11/11/2021</a:t>
            </a:fld>
            <a:endParaRPr lang="en-US" dirty="0"/>
          </a:p>
        </p:txBody>
      </p:sp>
      <p:sp>
        <p:nvSpPr>
          <p:cNvPr id="5" name="Нижний колонтитул 4">
            <a:extLst>
              <a:ext uri="{FF2B5EF4-FFF2-40B4-BE49-F238E27FC236}">
                <a16:creationId xmlns:a16="http://schemas.microsoft.com/office/drawing/2014/main" id="{39B0EC21-3A10-4922-9663-82F00FAF184B}"/>
              </a:ext>
            </a:extLst>
          </p:cNvPr>
          <p:cNvSpPr>
            <a:spLocks noGrp="1"/>
          </p:cNvSpPr>
          <p:nvPr>
            <p:ph type="ftr" sz="quarter" idx="11"/>
          </p:nvPr>
        </p:nvSpPr>
        <p:spPr/>
        <p:txBody>
          <a:bodyPr/>
          <a:lstStyle/>
          <a:p>
            <a:endParaRPr lang="en-US" dirty="0"/>
          </a:p>
        </p:txBody>
      </p:sp>
      <p:sp>
        <p:nvSpPr>
          <p:cNvPr id="6" name="Номер слайда 5">
            <a:extLst>
              <a:ext uri="{FF2B5EF4-FFF2-40B4-BE49-F238E27FC236}">
                <a16:creationId xmlns:a16="http://schemas.microsoft.com/office/drawing/2014/main" id="{91290E46-0C55-43F4-9833-F55017BC1356}"/>
              </a:ext>
            </a:extLst>
          </p:cNvPr>
          <p:cNvSpPr>
            <a:spLocks noGrp="1"/>
          </p:cNvSpPr>
          <p:nvPr>
            <p:ph type="sldNum" sz="quarter" idx="12"/>
          </p:nvPr>
        </p:nvSpPr>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258350748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a:t>Образец заголовка</a:t>
            </a:r>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ru-RU"/>
              <a:t>Образец текста</a:t>
            </a:r>
          </a:p>
        </p:txBody>
      </p:sp>
    </p:spTree>
    <p:extLst>
      <p:ext uri="{BB962C8B-B14F-4D97-AF65-F5344CB8AC3E}">
        <p14:creationId xmlns:p14="http://schemas.microsoft.com/office/powerpoint/2010/main" val="3646223003"/>
      </p:ext>
    </p:extLst>
  </p:cSld>
  <p:clrMapOvr>
    <a:masterClrMapping/>
  </p:clrMapOvr>
  <p:transition spd="med"/>
</p:sldLayout>
</file>

<file path=ppt/slideLayouts/slideLayout21.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Объект 2"/>
          <p:cNvSpPr>
            <a:spLocks noGrp="1"/>
          </p:cNvSpPr>
          <p:nvPr>
            <p:ph idx="1"/>
          </p:nvPr>
        </p:nvSpPr>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Tree>
    <p:extLst>
      <p:ext uri="{BB962C8B-B14F-4D97-AF65-F5344CB8AC3E}">
        <p14:creationId xmlns:p14="http://schemas.microsoft.com/office/powerpoint/2010/main" val="1512867364"/>
      </p:ext>
    </p:extLst>
  </p:cSld>
  <p:clrMapOvr>
    <a:masterClrMapping/>
  </p:clrMapOvr>
  <p:transition spd="med"/>
</p:sldLayout>
</file>

<file path=ppt/slideLayouts/slideLayout22.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Объект 2"/>
          <p:cNvSpPr>
            <a:spLocks noGrp="1"/>
          </p:cNvSpPr>
          <p:nvPr>
            <p:ph sz="half" idx="1"/>
          </p:nvPr>
        </p:nvSpPr>
        <p:spPr>
          <a:xfrm>
            <a:off x="355600" y="898525"/>
            <a:ext cx="4059238" cy="21859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Объект 3"/>
          <p:cNvSpPr>
            <a:spLocks noGrp="1"/>
          </p:cNvSpPr>
          <p:nvPr>
            <p:ph sz="half" idx="2"/>
          </p:nvPr>
        </p:nvSpPr>
        <p:spPr>
          <a:xfrm>
            <a:off x="4567238" y="898525"/>
            <a:ext cx="4059237" cy="21859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Tree>
    <p:extLst>
      <p:ext uri="{BB962C8B-B14F-4D97-AF65-F5344CB8AC3E}">
        <p14:creationId xmlns:p14="http://schemas.microsoft.com/office/powerpoint/2010/main" val="3164981840"/>
      </p:ext>
    </p:extLst>
  </p:cSld>
  <p:clrMapOvr>
    <a:masterClrMapping/>
  </p:clrMapOvr>
  <p:transition spd="med"/>
</p:sldLayout>
</file>

<file path=ppt/slideLayouts/slideLayout23.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p:spPr>
        <p:txBody>
          <a:bodyPr/>
          <a:lstStyle>
            <a:lvl1pPr>
              <a:defRPr/>
            </a:lvl1pPr>
          </a:lstStyle>
          <a:p>
            <a:r>
              <a:rPr lang="ru-RU"/>
              <a:t>Образец заголовка</a:t>
            </a:r>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4" name="Объект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6" name="Объект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Tree>
    <p:extLst>
      <p:ext uri="{BB962C8B-B14F-4D97-AF65-F5344CB8AC3E}">
        <p14:creationId xmlns:p14="http://schemas.microsoft.com/office/powerpoint/2010/main" val="1439503975"/>
      </p:ext>
    </p:extLst>
  </p:cSld>
  <p:clrMapOvr>
    <a:masterClrMapping/>
  </p:clrMapOvr>
  <p:transition spd="med"/>
</p:sldLayout>
</file>

<file path=ppt/slideLayouts/slideLayout24.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Tree>
    <p:extLst>
      <p:ext uri="{BB962C8B-B14F-4D97-AF65-F5344CB8AC3E}">
        <p14:creationId xmlns:p14="http://schemas.microsoft.com/office/powerpoint/2010/main" val="2456533745"/>
      </p:ext>
    </p:extLst>
  </p:cSld>
  <p:clrMapOvr>
    <a:masterClrMapping/>
  </p:clrMapOvr>
  <p:transition spd="med"/>
</p:sldLayout>
</file>

<file path=ppt/slideLayouts/slideLayout25.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Tree>
    <p:extLst>
      <p:ext uri="{BB962C8B-B14F-4D97-AF65-F5344CB8AC3E}">
        <p14:creationId xmlns:p14="http://schemas.microsoft.com/office/powerpoint/2010/main" val="1190141199"/>
      </p:ext>
    </p:extLst>
  </p:cSld>
  <p:clrMapOvr>
    <a:masterClrMapping/>
  </p:clrMapOvr>
  <p:transition spd="med"/>
</p:sldLayout>
</file>

<file path=ppt/slideLayouts/slideLayout26.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a:t>Образец заголовка</a:t>
            </a:r>
          </a:p>
        </p:txBody>
      </p:sp>
      <p:sp>
        <p:nvSpPr>
          <p:cNvPr id="3" name="Объект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Tree>
    <p:extLst>
      <p:ext uri="{BB962C8B-B14F-4D97-AF65-F5344CB8AC3E}">
        <p14:creationId xmlns:p14="http://schemas.microsoft.com/office/powerpoint/2010/main" val="2274640406"/>
      </p:ext>
    </p:extLst>
  </p:cSld>
  <p:clrMapOvr>
    <a:masterClrMapping/>
  </p:clrMapOvr>
  <p:transition spd="med"/>
</p:sldLayout>
</file>

<file path=ppt/slideLayouts/slideLayout27.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a:t>Образец заголовка</a:t>
            </a:r>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ru-RU" noProof="0"/>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Tree>
    <p:extLst>
      <p:ext uri="{BB962C8B-B14F-4D97-AF65-F5344CB8AC3E}">
        <p14:creationId xmlns:p14="http://schemas.microsoft.com/office/powerpoint/2010/main" val="2189175032"/>
      </p:ext>
    </p:extLst>
  </p:cSld>
  <p:clrMapOvr>
    <a:masterClrMapping/>
  </p:clrMapOvr>
  <p:transition spd="med"/>
</p:sldLayout>
</file>

<file path=ppt/slideLayouts/slideLayout28.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Вертикальный текст 2"/>
          <p:cNvSpPr>
            <a:spLocks noGrp="1"/>
          </p:cNvSpPr>
          <p:nvPr>
            <p:ph type="body" orient="vert" idx="1"/>
          </p:nvPr>
        </p:nvSpPr>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Tree>
    <p:extLst>
      <p:ext uri="{BB962C8B-B14F-4D97-AF65-F5344CB8AC3E}">
        <p14:creationId xmlns:p14="http://schemas.microsoft.com/office/powerpoint/2010/main" val="565055901"/>
      </p:ext>
    </p:extLst>
  </p:cSld>
  <p:clrMapOvr>
    <a:masterClrMapping/>
  </p:clrMapOvr>
  <p:transition spd="med"/>
</p:sldLayout>
</file>

<file path=ppt/slideLayouts/slideLayout29.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564313" y="109538"/>
            <a:ext cx="2068512" cy="2974975"/>
          </a:xfrm>
        </p:spPr>
        <p:txBody>
          <a:bodyPr vert="eaVert"/>
          <a:lstStyle/>
          <a:p>
            <a:r>
              <a:rPr lang="ru-RU"/>
              <a:t>Образец заголовка</a:t>
            </a:r>
          </a:p>
        </p:txBody>
      </p:sp>
      <p:sp>
        <p:nvSpPr>
          <p:cNvPr id="3" name="Вертикальный текст 2"/>
          <p:cNvSpPr>
            <a:spLocks noGrp="1"/>
          </p:cNvSpPr>
          <p:nvPr>
            <p:ph type="body" orient="vert" idx="1"/>
          </p:nvPr>
        </p:nvSpPr>
        <p:spPr>
          <a:xfrm>
            <a:off x="355600" y="109538"/>
            <a:ext cx="6056313" cy="2974975"/>
          </a:xfr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Tree>
    <p:extLst>
      <p:ext uri="{BB962C8B-B14F-4D97-AF65-F5344CB8AC3E}">
        <p14:creationId xmlns:p14="http://schemas.microsoft.com/office/powerpoint/2010/main" val="1974428103"/>
      </p:ext>
    </p:extLst>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A6493DC8-7A4C-4BD6-A87D-41A55B23569B}"/>
              </a:ext>
            </a:extLst>
          </p:cNvPr>
          <p:cNvSpPr>
            <a:spLocks noGrp="1"/>
          </p:cNvSpPr>
          <p:nvPr>
            <p:ph type="title"/>
          </p:nvPr>
        </p:nvSpPr>
        <p:spPr>
          <a:xfrm>
            <a:off x="623888" y="1709739"/>
            <a:ext cx="7886700" cy="2852737"/>
          </a:xfrm>
        </p:spPr>
        <p:txBody>
          <a:bodyPr anchor="b"/>
          <a:lstStyle>
            <a:lvl1pPr>
              <a:defRPr sz="4500"/>
            </a:lvl1pPr>
          </a:lstStyle>
          <a:p>
            <a:r>
              <a:rPr lang="ru-RU"/>
              <a:t>Образец заголовка</a:t>
            </a:r>
          </a:p>
        </p:txBody>
      </p:sp>
      <p:sp>
        <p:nvSpPr>
          <p:cNvPr id="3" name="Текст 2">
            <a:extLst>
              <a:ext uri="{FF2B5EF4-FFF2-40B4-BE49-F238E27FC236}">
                <a16:creationId xmlns:a16="http://schemas.microsoft.com/office/drawing/2014/main" id="{9B0DF525-6675-4E99-851D-9D26D5819294}"/>
              </a:ext>
            </a:extLst>
          </p:cNvPr>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ru-RU"/>
              <a:t>Образец текста</a:t>
            </a:r>
          </a:p>
        </p:txBody>
      </p:sp>
      <p:sp>
        <p:nvSpPr>
          <p:cNvPr id="4" name="Дата 3">
            <a:extLst>
              <a:ext uri="{FF2B5EF4-FFF2-40B4-BE49-F238E27FC236}">
                <a16:creationId xmlns:a16="http://schemas.microsoft.com/office/drawing/2014/main" id="{41B2AFD3-8FF5-4EE3-A7EA-AA68A0EFC992}"/>
              </a:ext>
            </a:extLst>
          </p:cNvPr>
          <p:cNvSpPr>
            <a:spLocks noGrp="1"/>
          </p:cNvSpPr>
          <p:nvPr>
            <p:ph type="dt" sz="half" idx="10"/>
          </p:nvPr>
        </p:nvSpPr>
        <p:spPr/>
        <p:txBody>
          <a:bodyPr/>
          <a:lstStyle/>
          <a:p>
            <a:fld id="{C764DE79-268F-4C1A-8933-263129D2AF90}" type="datetimeFigureOut">
              <a:rPr lang="en-US" smtClean="0"/>
              <a:t>11/11/2021</a:t>
            </a:fld>
            <a:endParaRPr lang="en-US" dirty="0"/>
          </a:p>
        </p:txBody>
      </p:sp>
      <p:sp>
        <p:nvSpPr>
          <p:cNvPr id="5" name="Нижний колонтитул 4">
            <a:extLst>
              <a:ext uri="{FF2B5EF4-FFF2-40B4-BE49-F238E27FC236}">
                <a16:creationId xmlns:a16="http://schemas.microsoft.com/office/drawing/2014/main" id="{40E922A0-26DB-48C2-A1EA-E568A4EE7878}"/>
              </a:ext>
            </a:extLst>
          </p:cNvPr>
          <p:cNvSpPr>
            <a:spLocks noGrp="1"/>
          </p:cNvSpPr>
          <p:nvPr>
            <p:ph type="ftr" sz="quarter" idx="11"/>
          </p:nvPr>
        </p:nvSpPr>
        <p:spPr/>
        <p:txBody>
          <a:bodyPr/>
          <a:lstStyle/>
          <a:p>
            <a:endParaRPr lang="en-US" dirty="0"/>
          </a:p>
        </p:txBody>
      </p:sp>
      <p:sp>
        <p:nvSpPr>
          <p:cNvPr id="6" name="Номер слайда 5">
            <a:extLst>
              <a:ext uri="{FF2B5EF4-FFF2-40B4-BE49-F238E27FC236}">
                <a16:creationId xmlns:a16="http://schemas.microsoft.com/office/drawing/2014/main" id="{73F33CD3-C934-40E3-B18E-8FF6FF65312F}"/>
              </a:ext>
            </a:extLst>
          </p:cNvPr>
          <p:cNvSpPr>
            <a:spLocks noGrp="1"/>
          </p:cNvSpPr>
          <p:nvPr>
            <p:ph type="sldNum" sz="quarter" idx="12"/>
          </p:nvPr>
        </p:nvSpPr>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2369090712"/>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bl" preserve="1">
  <p:cSld name="Заголовок и таблиц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49288" y="109538"/>
            <a:ext cx="7983537" cy="458787"/>
          </a:xfrm>
        </p:spPr>
        <p:txBody>
          <a:bodyPr/>
          <a:lstStyle/>
          <a:p>
            <a:r>
              <a:rPr lang="ru-RU"/>
              <a:t>Образец заголовка</a:t>
            </a:r>
          </a:p>
        </p:txBody>
      </p:sp>
      <p:sp>
        <p:nvSpPr>
          <p:cNvPr id="3" name="Таблица 2"/>
          <p:cNvSpPr>
            <a:spLocks noGrp="1"/>
          </p:cNvSpPr>
          <p:nvPr>
            <p:ph type="tbl" idx="1"/>
          </p:nvPr>
        </p:nvSpPr>
        <p:spPr>
          <a:xfrm>
            <a:off x="355600" y="898525"/>
            <a:ext cx="8270875" cy="2185988"/>
          </a:xfrm>
        </p:spPr>
        <p:txBody>
          <a:bodyPr/>
          <a:lstStyle/>
          <a:p>
            <a:pPr lvl="0"/>
            <a:endParaRPr lang="ru-RU" noProof="0"/>
          </a:p>
        </p:txBody>
      </p:sp>
    </p:spTree>
    <p:extLst>
      <p:ext uri="{BB962C8B-B14F-4D97-AF65-F5344CB8AC3E}">
        <p14:creationId xmlns:p14="http://schemas.microsoft.com/office/powerpoint/2010/main" val="4232369313"/>
      </p:ext>
    </p:extLst>
  </p:cSld>
  <p:clrMapOvr>
    <a:masterClrMapping/>
  </p:clrMapOvr>
  <p:transition spd="med"/>
</p:sldLayout>
</file>

<file path=ppt/slideLayouts/slideLayout31.xml><?xml version="1.0" encoding="utf-8"?>
<p:sldLayout xmlns:a="http://schemas.openxmlformats.org/drawingml/2006/main" xmlns:r="http://schemas.openxmlformats.org/officeDocument/2006/relationships" xmlns:p="http://schemas.openxmlformats.org/presentationml/2006/main" type="txAndObj" preserve="1">
  <p:cSld name="Заголовок, текст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49288" y="109538"/>
            <a:ext cx="7983537" cy="458787"/>
          </a:xfrm>
        </p:spPr>
        <p:txBody>
          <a:bodyPr/>
          <a:lstStyle/>
          <a:p>
            <a:r>
              <a:rPr lang="ru-RU"/>
              <a:t>Образец заголовка</a:t>
            </a:r>
          </a:p>
        </p:txBody>
      </p:sp>
      <p:sp>
        <p:nvSpPr>
          <p:cNvPr id="3" name="Текст 2"/>
          <p:cNvSpPr>
            <a:spLocks noGrp="1"/>
          </p:cNvSpPr>
          <p:nvPr>
            <p:ph type="body" sz="half" idx="1"/>
          </p:nvPr>
        </p:nvSpPr>
        <p:spPr>
          <a:xfrm>
            <a:off x="355600" y="898525"/>
            <a:ext cx="4059238" cy="218598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Объект 3"/>
          <p:cNvSpPr>
            <a:spLocks noGrp="1"/>
          </p:cNvSpPr>
          <p:nvPr>
            <p:ph sz="half" idx="2"/>
          </p:nvPr>
        </p:nvSpPr>
        <p:spPr>
          <a:xfrm>
            <a:off x="4567238" y="898525"/>
            <a:ext cx="4059237" cy="218598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Tree>
    <p:extLst>
      <p:ext uri="{BB962C8B-B14F-4D97-AF65-F5344CB8AC3E}">
        <p14:creationId xmlns:p14="http://schemas.microsoft.com/office/powerpoint/2010/main" val="515042237"/>
      </p:ext>
    </p:extLst>
  </p:cSld>
  <p:clrMapOvr>
    <a:masterClrMapping/>
  </p:clrMapOvr>
  <p:transition spd="med"/>
</p:sldLayout>
</file>

<file path=ppt/slideLayouts/slideLayout32.xml><?xml version="1.0" encoding="utf-8"?>
<p:sldLayout xmlns:a="http://schemas.openxmlformats.org/drawingml/2006/main" xmlns:r="http://schemas.openxmlformats.org/officeDocument/2006/relationships" xmlns:p="http://schemas.openxmlformats.org/presentationml/2006/main" type="txAndClipArt" preserve="1">
  <p:cSld name="Заголовок, текст и картинк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49288" y="109538"/>
            <a:ext cx="7983537" cy="458787"/>
          </a:xfrm>
        </p:spPr>
        <p:txBody>
          <a:bodyPr/>
          <a:lstStyle/>
          <a:p>
            <a:r>
              <a:rPr lang="ru-RU"/>
              <a:t>Образец заголовка</a:t>
            </a:r>
          </a:p>
        </p:txBody>
      </p:sp>
      <p:sp>
        <p:nvSpPr>
          <p:cNvPr id="3" name="Текст 2"/>
          <p:cNvSpPr>
            <a:spLocks noGrp="1"/>
          </p:cNvSpPr>
          <p:nvPr>
            <p:ph type="body" sz="half" idx="1"/>
          </p:nvPr>
        </p:nvSpPr>
        <p:spPr>
          <a:xfrm>
            <a:off x="355600" y="898525"/>
            <a:ext cx="4059238" cy="218598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Картинка 3"/>
          <p:cNvSpPr>
            <a:spLocks noGrp="1"/>
          </p:cNvSpPr>
          <p:nvPr>
            <p:ph type="clipArt" sz="half" idx="2"/>
          </p:nvPr>
        </p:nvSpPr>
        <p:spPr>
          <a:xfrm>
            <a:off x="4567238" y="898525"/>
            <a:ext cx="4059237" cy="2185988"/>
          </a:xfrm>
        </p:spPr>
        <p:txBody>
          <a:bodyPr/>
          <a:lstStyle/>
          <a:p>
            <a:pPr lvl="0"/>
            <a:endParaRPr lang="ru-RU" noProof="0"/>
          </a:p>
        </p:txBody>
      </p:sp>
    </p:spTree>
    <p:extLst>
      <p:ext uri="{BB962C8B-B14F-4D97-AF65-F5344CB8AC3E}">
        <p14:creationId xmlns:p14="http://schemas.microsoft.com/office/powerpoint/2010/main" val="1256207473"/>
      </p:ext>
    </p:extLst>
  </p:cSld>
  <p:clrMapOvr>
    <a:masterClrMapping/>
  </p:clrMapOvr>
  <p:transition spd="med"/>
</p:sldLayout>
</file>

<file path=ppt/slideLayouts/slideLayout33.xml><?xml version="1.0" encoding="utf-8"?>
<p:sldLayout xmlns:a="http://schemas.openxmlformats.org/drawingml/2006/main" xmlns:r="http://schemas.openxmlformats.org/officeDocument/2006/relationships" xmlns:p="http://schemas.openxmlformats.org/presentationml/2006/main">
  <p:cSld name="Пользовательский макет">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27200" y="3813175"/>
            <a:ext cx="7415213" cy="1389063"/>
          </a:xfrm>
        </p:spPr>
        <p:txBody>
          <a:bodyPr/>
          <a:lstStyle/>
          <a:p>
            <a:r>
              <a:rPr lang="ru-RU"/>
              <a:t>Образец заголовка</a:t>
            </a:r>
          </a:p>
        </p:txBody>
      </p:sp>
    </p:spTree>
    <p:extLst>
      <p:ext uri="{BB962C8B-B14F-4D97-AF65-F5344CB8AC3E}">
        <p14:creationId xmlns:p14="http://schemas.microsoft.com/office/powerpoint/2010/main" val="853184703"/>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objAndTx" preserve="1">
  <p:cSld name="Заголовок, объект и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49288" y="109538"/>
            <a:ext cx="7983537" cy="458787"/>
          </a:xfrm>
        </p:spPr>
        <p:txBody>
          <a:bodyPr/>
          <a:lstStyle/>
          <a:p>
            <a:r>
              <a:rPr lang="ru-RU"/>
              <a:t>Образец заголовка</a:t>
            </a:r>
          </a:p>
        </p:txBody>
      </p:sp>
      <p:sp>
        <p:nvSpPr>
          <p:cNvPr id="3" name="Объект 2"/>
          <p:cNvSpPr>
            <a:spLocks noGrp="1"/>
          </p:cNvSpPr>
          <p:nvPr>
            <p:ph sz="half" idx="1"/>
          </p:nvPr>
        </p:nvSpPr>
        <p:spPr>
          <a:xfrm>
            <a:off x="355600" y="898525"/>
            <a:ext cx="4059238" cy="218598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Текст 3"/>
          <p:cNvSpPr>
            <a:spLocks noGrp="1"/>
          </p:cNvSpPr>
          <p:nvPr>
            <p:ph type="body" sz="half" idx="2"/>
          </p:nvPr>
        </p:nvSpPr>
        <p:spPr>
          <a:xfrm>
            <a:off x="4567238" y="898525"/>
            <a:ext cx="4059237" cy="218598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Tree>
    <p:extLst>
      <p:ext uri="{BB962C8B-B14F-4D97-AF65-F5344CB8AC3E}">
        <p14:creationId xmlns:p14="http://schemas.microsoft.com/office/powerpoint/2010/main" val="772765084"/>
      </p:ext>
    </p:extLst>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75776D02-D4C1-4155-8D0D-689F51C7BBD4}"/>
              </a:ext>
            </a:extLst>
          </p:cNvPr>
          <p:cNvSpPr>
            <a:spLocks noGrp="1"/>
          </p:cNvSpPr>
          <p:nvPr>
            <p:ph type="title"/>
          </p:nvPr>
        </p:nvSpPr>
        <p:spPr/>
        <p:txBody>
          <a:bodyPr/>
          <a:lstStyle/>
          <a:p>
            <a:r>
              <a:rPr lang="ru-RU"/>
              <a:t>Образец заголовка</a:t>
            </a:r>
          </a:p>
        </p:txBody>
      </p:sp>
      <p:sp>
        <p:nvSpPr>
          <p:cNvPr id="3" name="Объект 2">
            <a:extLst>
              <a:ext uri="{FF2B5EF4-FFF2-40B4-BE49-F238E27FC236}">
                <a16:creationId xmlns:a16="http://schemas.microsoft.com/office/drawing/2014/main" id="{7ABB5B05-439E-4063-A2E5-3023C350EE0B}"/>
              </a:ext>
            </a:extLst>
          </p:cNvPr>
          <p:cNvSpPr>
            <a:spLocks noGrp="1"/>
          </p:cNvSpPr>
          <p:nvPr>
            <p:ph sz="half" idx="1"/>
          </p:nvPr>
        </p:nvSpPr>
        <p:spPr>
          <a:xfrm>
            <a:off x="628650" y="1825625"/>
            <a:ext cx="3886200" cy="435133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Объект 3">
            <a:extLst>
              <a:ext uri="{FF2B5EF4-FFF2-40B4-BE49-F238E27FC236}">
                <a16:creationId xmlns:a16="http://schemas.microsoft.com/office/drawing/2014/main" id="{3B7DB040-5D06-40B0-B743-CB1DC20DE065}"/>
              </a:ext>
            </a:extLst>
          </p:cNvPr>
          <p:cNvSpPr>
            <a:spLocks noGrp="1"/>
          </p:cNvSpPr>
          <p:nvPr>
            <p:ph sz="half" idx="2"/>
          </p:nvPr>
        </p:nvSpPr>
        <p:spPr>
          <a:xfrm>
            <a:off x="4629150" y="1825625"/>
            <a:ext cx="3886200" cy="435133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Дата 4">
            <a:extLst>
              <a:ext uri="{FF2B5EF4-FFF2-40B4-BE49-F238E27FC236}">
                <a16:creationId xmlns:a16="http://schemas.microsoft.com/office/drawing/2014/main" id="{ABF0942C-5C2F-491F-B1B9-632B3048AA4B}"/>
              </a:ext>
            </a:extLst>
          </p:cNvPr>
          <p:cNvSpPr>
            <a:spLocks noGrp="1"/>
          </p:cNvSpPr>
          <p:nvPr>
            <p:ph type="dt" sz="half" idx="10"/>
          </p:nvPr>
        </p:nvSpPr>
        <p:spPr/>
        <p:txBody>
          <a:bodyPr/>
          <a:lstStyle/>
          <a:p>
            <a:fld id="{C764DE79-268F-4C1A-8933-263129D2AF90}" type="datetimeFigureOut">
              <a:rPr lang="en-US" smtClean="0"/>
              <a:t>11/11/2021</a:t>
            </a:fld>
            <a:endParaRPr lang="en-US" dirty="0"/>
          </a:p>
        </p:txBody>
      </p:sp>
      <p:sp>
        <p:nvSpPr>
          <p:cNvPr id="6" name="Нижний колонтитул 5">
            <a:extLst>
              <a:ext uri="{FF2B5EF4-FFF2-40B4-BE49-F238E27FC236}">
                <a16:creationId xmlns:a16="http://schemas.microsoft.com/office/drawing/2014/main" id="{7540897D-15C3-48A8-A914-B5F19D4EAD3A}"/>
              </a:ext>
            </a:extLst>
          </p:cNvPr>
          <p:cNvSpPr>
            <a:spLocks noGrp="1"/>
          </p:cNvSpPr>
          <p:nvPr>
            <p:ph type="ftr" sz="quarter" idx="11"/>
          </p:nvPr>
        </p:nvSpPr>
        <p:spPr/>
        <p:txBody>
          <a:bodyPr/>
          <a:lstStyle/>
          <a:p>
            <a:endParaRPr lang="en-US" dirty="0"/>
          </a:p>
        </p:txBody>
      </p:sp>
      <p:sp>
        <p:nvSpPr>
          <p:cNvPr id="7" name="Номер слайда 6">
            <a:extLst>
              <a:ext uri="{FF2B5EF4-FFF2-40B4-BE49-F238E27FC236}">
                <a16:creationId xmlns:a16="http://schemas.microsoft.com/office/drawing/2014/main" id="{614741C6-FC37-4805-A67A-9FBB58872C31}"/>
              </a:ext>
            </a:extLst>
          </p:cNvPr>
          <p:cNvSpPr>
            <a:spLocks noGrp="1"/>
          </p:cNvSpPr>
          <p:nvPr>
            <p:ph type="sldNum" sz="quarter" idx="12"/>
          </p:nvPr>
        </p:nvSpPr>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38215411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9482E544-97FD-48FE-BC55-17A9C7B675E2}"/>
              </a:ext>
            </a:extLst>
          </p:cNvPr>
          <p:cNvSpPr>
            <a:spLocks noGrp="1"/>
          </p:cNvSpPr>
          <p:nvPr>
            <p:ph type="title"/>
          </p:nvPr>
        </p:nvSpPr>
        <p:spPr>
          <a:xfrm>
            <a:off x="629841" y="365126"/>
            <a:ext cx="7886700" cy="1325563"/>
          </a:xfrm>
        </p:spPr>
        <p:txBody>
          <a:bodyPr/>
          <a:lstStyle/>
          <a:p>
            <a:r>
              <a:rPr lang="ru-RU"/>
              <a:t>Образец заголовка</a:t>
            </a:r>
          </a:p>
        </p:txBody>
      </p:sp>
      <p:sp>
        <p:nvSpPr>
          <p:cNvPr id="3" name="Текст 2">
            <a:extLst>
              <a:ext uri="{FF2B5EF4-FFF2-40B4-BE49-F238E27FC236}">
                <a16:creationId xmlns:a16="http://schemas.microsoft.com/office/drawing/2014/main" id="{259A1704-3200-433C-972E-BBE8F56922D5}"/>
              </a:ext>
            </a:extLst>
          </p:cNvPr>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ru-RU"/>
              <a:t>Образец текста</a:t>
            </a:r>
          </a:p>
        </p:txBody>
      </p:sp>
      <p:sp>
        <p:nvSpPr>
          <p:cNvPr id="4" name="Объект 3">
            <a:extLst>
              <a:ext uri="{FF2B5EF4-FFF2-40B4-BE49-F238E27FC236}">
                <a16:creationId xmlns:a16="http://schemas.microsoft.com/office/drawing/2014/main" id="{64C951C4-7690-48C3-AD2D-C6EA33E0B7DB}"/>
              </a:ext>
            </a:extLst>
          </p:cNvPr>
          <p:cNvSpPr>
            <a:spLocks noGrp="1"/>
          </p:cNvSpPr>
          <p:nvPr>
            <p:ph sz="half" idx="2"/>
          </p:nvPr>
        </p:nvSpPr>
        <p:spPr>
          <a:xfrm>
            <a:off x="629842" y="2505075"/>
            <a:ext cx="3868340" cy="368458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Текст 4">
            <a:extLst>
              <a:ext uri="{FF2B5EF4-FFF2-40B4-BE49-F238E27FC236}">
                <a16:creationId xmlns:a16="http://schemas.microsoft.com/office/drawing/2014/main" id="{FE55F2B8-EA9D-46E5-83E3-94A8327EAD7B}"/>
              </a:ext>
            </a:extLst>
          </p:cNvPr>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ru-RU"/>
              <a:t>Образец текста</a:t>
            </a:r>
          </a:p>
        </p:txBody>
      </p:sp>
      <p:sp>
        <p:nvSpPr>
          <p:cNvPr id="6" name="Объект 5">
            <a:extLst>
              <a:ext uri="{FF2B5EF4-FFF2-40B4-BE49-F238E27FC236}">
                <a16:creationId xmlns:a16="http://schemas.microsoft.com/office/drawing/2014/main" id="{7E658F3C-ACF0-4607-8AE7-72EEFA01CC37}"/>
              </a:ext>
            </a:extLst>
          </p:cNvPr>
          <p:cNvSpPr>
            <a:spLocks noGrp="1"/>
          </p:cNvSpPr>
          <p:nvPr>
            <p:ph sz="quarter" idx="4"/>
          </p:nvPr>
        </p:nvSpPr>
        <p:spPr>
          <a:xfrm>
            <a:off x="4629150" y="2505075"/>
            <a:ext cx="3887391" cy="368458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7" name="Дата 6">
            <a:extLst>
              <a:ext uri="{FF2B5EF4-FFF2-40B4-BE49-F238E27FC236}">
                <a16:creationId xmlns:a16="http://schemas.microsoft.com/office/drawing/2014/main" id="{3795202F-1A72-4678-8234-739B75D9C72A}"/>
              </a:ext>
            </a:extLst>
          </p:cNvPr>
          <p:cNvSpPr>
            <a:spLocks noGrp="1"/>
          </p:cNvSpPr>
          <p:nvPr>
            <p:ph type="dt" sz="half" idx="10"/>
          </p:nvPr>
        </p:nvSpPr>
        <p:spPr/>
        <p:txBody>
          <a:bodyPr/>
          <a:lstStyle/>
          <a:p>
            <a:fld id="{C764DE79-268F-4C1A-8933-263129D2AF90}" type="datetimeFigureOut">
              <a:rPr lang="en-US" smtClean="0"/>
              <a:t>11/11/2021</a:t>
            </a:fld>
            <a:endParaRPr lang="en-US" dirty="0"/>
          </a:p>
        </p:txBody>
      </p:sp>
      <p:sp>
        <p:nvSpPr>
          <p:cNvPr id="8" name="Нижний колонтитул 7">
            <a:extLst>
              <a:ext uri="{FF2B5EF4-FFF2-40B4-BE49-F238E27FC236}">
                <a16:creationId xmlns:a16="http://schemas.microsoft.com/office/drawing/2014/main" id="{477B5548-08D6-4605-804C-CABD3D7E8DCC}"/>
              </a:ext>
            </a:extLst>
          </p:cNvPr>
          <p:cNvSpPr>
            <a:spLocks noGrp="1"/>
          </p:cNvSpPr>
          <p:nvPr>
            <p:ph type="ftr" sz="quarter" idx="11"/>
          </p:nvPr>
        </p:nvSpPr>
        <p:spPr/>
        <p:txBody>
          <a:bodyPr/>
          <a:lstStyle/>
          <a:p>
            <a:endParaRPr lang="en-US" dirty="0"/>
          </a:p>
        </p:txBody>
      </p:sp>
      <p:sp>
        <p:nvSpPr>
          <p:cNvPr id="9" name="Номер слайда 8">
            <a:extLst>
              <a:ext uri="{FF2B5EF4-FFF2-40B4-BE49-F238E27FC236}">
                <a16:creationId xmlns:a16="http://schemas.microsoft.com/office/drawing/2014/main" id="{FC0A6686-33E9-4F82-A581-EB61E727562A}"/>
              </a:ext>
            </a:extLst>
          </p:cNvPr>
          <p:cNvSpPr>
            <a:spLocks noGrp="1"/>
          </p:cNvSpPr>
          <p:nvPr>
            <p:ph type="sldNum" sz="quarter" idx="12"/>
          </p:nvPr>
        </p:nvSpPr>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320677226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0AF73508-DC54-45C8-9200-D47CBA21DA6F}"/>
              </a:ext>
            </a:extLst>
          </p:cNvPr>
          <p:cNvSpPr>
            <a:spLocks noGrp="1"/>
          </p:cNvSpPr>
          <p:nvPr>
            <p:ph type="title"/>
          </p:nvPr>
        </p:nvSpPr>
        <p:spPr/>
        <p:txBody>
          <a:bodyPr/>
          <a:lstStyle/>
          <a:p>
            <a:r>
              <a:rPr lang="ru-RU"/>
              <a:t>Образец заголовка</a:t>
            </a:r>
          </a:p>
        </p:txBody>
      </p:sp>
      <p:sp>
        <p:nvSpPr>
          <p:cNvPr id="3" name="Дата 2">
            <a:extLst>
              <a:ext uri="{FF2B5EF4-FFF2-40B4-BE49-F238E27FC236}">
                <a16:creationId xmlns:a16="http://schemas.microsoft.com/office/drawing/2014/main" id="{EED78B68-F3C2-47DA-859E-6BB692E1D2A2}"/>
              </a:ext>
            </a:extLst>
          </p:cNvPr>
          <p:cNvSpPr>
            <a:spLocks noGrp="1"/>
          </p:cNvSpPr>
          <p:nvPr>
            <p:ph type="dt" sz="half" idx="10"/>
          </p:nvPr>
        </p:nvSpPr>
        <p:spPr/>
        <p:txBody>
          <a:bodyPr/>
          <a:lstStyle/>
          <a:p>
            <a:fld id="{C764DE79-268F-4C1A-8933-263129D2AF90}" type="datetimeFigureOut">
              <a:rPr lang="en-US" smtClean="0"/>
              <a:t>11/11/2021</a:t>
            </a:fld>
            <a:endParaRPr lang="en-US" dirty="0"/>
          </a:p>
        </p:txBody>
      </p:sp>
      <p:sp>
        <p:nvSpPr>
          <p:cNvPr id="4" name="Нижний колонтитул 3">
            <a:extLst>
              <a:ext uri="{FF2B5EF4-FFF2-40B4-BE49-F238E27FC236}">
                <a16:creationId xmlns:a16="http://schemas.microsoft.com/office/drawing/2014/main" id="{4588078D-F0A5-445E-8AFA-2040F797D816}"/>
              </a:ext>
            </a:extLst>
          </p:cNvPr>
          <p:cNvSpPr>
            <a:spLocks noGrp="1"/>
          </p:cNvSpPr>
          <p:nvPr>
            <p:ph type="ftr" sz="quarter" idx="11"/>
          </p:nvPr>
        </p:nvSpPr>
        <p:spPr/>
        <p:txBody>
          <a:bodyPr/>
          <a:lstStyle/>
          <a:p>
            <a:endParaRPr lang="en-US" dirty="0"/>
          </a:p>
        </p:txBody>
      </p:sp>
      <p:sp>
        <p:nvSpPr>
          <p:cNvPr id="5" name="Номер слайда 4">
            <a:extLst>
              <a:ext uri="{FF2B5EF4-FFF2-40B4-BE49-F238E27FC236}">
                <a16:creationId xmlns:a16="http://schemas.microsoft.com/office/drawing/2014/main" id="{53722037-1C75-414B-859F-8F68C56E2EF9}"/>
              </a:ext>
            </a:extLst>
          </p:cNvPr>
          <p:cNvSpPr>
            <a:spLocks noGrp="1"/>
          </p:cNvSpPr>
          <p:nvPr>
            <p:ph type="sldNum" sz="quarter" idx="12"/>
          </p:nvPr>
        </p:nvSpPr>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44120799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a:extLst>
              <a:ext uri="{FF2B5EF4-FFF2-40B4-BE49-F238E27FC236}">
                <a16:creationId xmlns:a16="http://schemas.microsoft.com/office/drawing/2014/main" id="{61C55983-263F-46BC-B8C2-BC1D04C46637}"/>
              </a:ext>
            </a:extLst>
          </p:cNvPr>
          <p:cNvSpPr>
            <a:spLocks noGrp="1"/>
          </p:cNvSpPr>
          <p:nvPr>
            <p:ph type="dt" sz="half" idx="10"/>
          </p:nvPr>
        </p:nvSpPr>
        <p:spPr/>
        <p:txBody>
          <a:bodyPr/>
          <a:lstStyle/>
          <a:p>
            <a:fld id="{C764DE79-268F-4C1A-8933-263129D2AF90}" type="datetimeFigureOut">
              <a:rPr lang="en-US" smtClean="0"/>
              <a:t>11/11/2021</a:t>
            </a:fld>
            <a:endParaRPr lang="en-US" dirty="0"/>
          </a:p>
        </p:txBody>
      </p:sp>
      <p:sp>
        <p:nvSpPr>
          <p:cNvPr id="3" name="Нижний колонтитул 2">
            <a:extLst>
              <a:ext uri="{FF2B5EF4-FFF2-40B4-BE49-F238E27FC236}">
                <a16:creationId xmlns:a16="http://schemas.microsoft.com/office/drawing/2014/main" id="{5C72E42B-18C4-42B7-8035-0BCEDBDFB723}"/>
              </a:ext>
            </a:extLst>
          </p:cNvPr>
          <p:cNvSpPr>
            <a:spLocks noGrp="1"/>
          </p:cNvSpPr>
          <p:nvPr>
            <p:ph type="ftr" sz="quarter" idx="11"/>
          </p:nvPr>
        </p:nvSpPr>
        <p:spPr/>
        <p:txBody>
          <a:bodyPr/>
          <a:lstStyle/>
          <a:p>
            <a:endParaRPr lang="en-US" dirty="0"/>
          </a:p>
        </p:txBody>
      </p:sp>
      <p:sp>
        <p:nvSpPr>
          <p:cNvPr id="4" name="Номер слайда 3">
            <a:extLst>
              <a:ext uri="{FF2B5EF4-FFF2-40B4-BE49-F238E27FC236}">
                <a16:creationId xmlns:a16="http://schemas.microsoft.com/office/drawing/2014/main" id="{C6A859E8-485E-4325-ACA7-739CF6AE9C11}"/>
              </a:ext>
            </a:extLst>
          </p:cNvPr>
          <p:cNvSpPr>
            <a:spLocks noGrp="1"/>
          </p:cNvSpPr>
          <p:nvPr>
            <p:ph type="sldNum" sz="quarter" idx="12"/>
          </p:nvPr>
        </p:nvSpPr>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221418212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C1ABAED4-E2B5-4603-9B52-37F4796BA7F4}"/>
              </a:ext>
            </a:extLst>
          </p:cNvPr>
          <p:cNvSpPr>
            <a:spLocks noGrp="1"/>
          </p:cNvSpPr>
          <p:nvPr>
            <p:ph type="title"/>
          </p:nvPr>
        </p:nvSpPr>
        <p:spPr>
          <a:xfrm>
            <a:off x="629841" y="457200"/>
            <a:ext cx="2949178" cy="1600200"/>
          </a:xfrm>
        </p:spPr>
        <p:txBody>
          <a:bodyPr anchor="b"/>
          <a:lstStyle>
            <a:lvl1pPr>
              <a:defRPr sz="2400"/>
            </a:lvl1pPr>
          </a:lstStyle>
          <a:p>
            <a:r>
              <a:rPr lang="ru-RU"/>
              <a:t>Образец заголовка</a:t>
            </a:r>
          </a:p>
        </p:txBody>
      </p:sp>
      <p:sp>
        <p:nvSpPr>
          <p:cNvPr id="3" name="Объект 2">
            <a:extLst>
              <a:ext uri="{FF2B5EF4-FFF2-40B4-BE49-F238E27FC236}">
                <a16:creationId xmlns:a16="http://schemas.microsoft.com/office/drawing/2014/main" id="{CF5C2C94-016E-406E-9E80-A2CFCE87CC3F}"/>
              </a:ext>
            </a:extLst>
          </p:cNvPr>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Текст 3">
            <a:extLst>
              <a:ext uri="{FF2B5EF4-FFF2-40B4-BE49-F238E27FC236}">
                <a16:creationId xmlns:a16="http://schemas.microsoft.com/office/drawing/2014/main" id="{F363B7C4-9B05-45E4-B379-58471A7BA8B6}"/>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ru-RU"/>
              <a:t>Образец текста</a:t>
            </a:r>
          </a:p>
        </p:txBody>
      </p:sp>
      <p:sp>
        <p:nvSpPr>
          <p:cNvPr id="5" name="Дата 4">
            <a:extLst>
              <a:ext uri="{FF2B5EF4-FFF2-40B4-BE49-F238E27FC236}">
                <a16:creationId xmlns:a16="http://schemas.microsoft.com/office/drawing/2014/main" id="{F2868480-C8C6-4912-8002-40D6FD5790D4}"/>
              </a:ext>
            </a:extLst>
          </p:cNvPr>
          <p:cNvSpPr>
            <a:spLocks noGrp="1"/>
          </p:cNvSpPr>
          <p:nvPr>
            <p:ph type="dt" sz="half" idx="10"/>
          </p:nvPr>
        </p:nvSpPr>
        <p:spPr/>
        <p:txBody>
          <a:bodyPr/>
          <a:lstStyle/>
          <a:p>
            <a:fld id="{C764DE79-268F-4C1A-8933-263129D2AF90}" type="datetimeFigureOut">
              <a:rPr lang="en-US" smtClean="0"/>
              <a:t>11/11/2021</a:t>
            </a:fld>
            <a:endParaRPr lang="en-US" dirty="0"/>
          </a:p>
        </p:txBody>
      </p:sp>
      <p:sp>
        <p:nvSpPr>
          <p:cNvPr id="6" name="Нижний колонтитул 5">
            <a:extLst>
              <a:ext uri="{FF2B5EF4-FFF2-40B4-BE49-F238E27FC236}">
                <a16:creationId xmlns:a16="http://schemas.microsoft.com/office/drawing/2014/main" id="{E17F1B94-4217-44BD-9191-8FD939F5C140}"/>
              </a:ext>
            </a:extLst>
          </p:cNvPr>
          <p:cNvSpPr>
            <a:spLocks noGrp="1"/>
          </p:cNvSpPr>
          <p:nvPr>
            <p:ph type="ftr" sz="quarter" idx="11"/>
          </p:nvPr>
        </p:nvSpPr>
        <p:spPr/>
        <p:txBody>
          <a:bodyPr/>
          <a:lstStyle/>
          <a:p>
            <a:endParaRPr lang="en-US" dirty="0"/>
          </a:p>
        </p:txBody>
      </p:sp>
      <p:sp>
        <p:nvSpPr>
          <p:cNvPr id="7" name="Номер слайда 6">
            <a:extLst>
              <a:ext uri="{FF2B5EF4-FFF2-40B4-BE49-F238E27FC236}">
                <a16:creationId xmlns:a16="http://schemas.microsoft.com/office/drawing/2014/main" id="{B5C5F8F4-56D8-4B4B-B62F-E4C89435A2B2}"/>
              </a:ext>
            </a:extLst>
          </p:cNvPr>
          <p:cNvSpPr>
            <a:spLocks noGrp="1"/>
          </p:cNvSpPr>
          <p:nvPr>
            <p:ph type="sldNum" sz="quarter" idx="12"/>
          </p:nvPr>
        </p:nvSpPr>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309423607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EE30B039-DDF2-4D8C-9373-EB6AA0FE15C7}"/>
              </a:ext>
            </a:extLst>
          </p:cNvPr>
          <p:cNvSpPr>
            <a:spLocks noGrp="1"/>
          </p:cNvSpPr>
          <p:nvPr>
            <p:ph type="title"/>
          </p:nvPr>
        </p:nvSpPr>
        <p:spPr>
          <a:xfrm>
            <a:off x="629841" y="457200"/>
            <a:ext cx="2949178" cy="1600200"/>
          </a:xfrm>
        </p:spPr>
        <p:txBody>
          <a:bodyPr anchor="b"/>
          <a:lstStyle>
            <a:lvl1pPr>
              <a:defRPr sz="2400"/>
            </a:lvl1pPr>
          </a:lstStyle>
          <a:p>
            <a:r>
              <a:rPr lang="ru-RU"/>
              <a:t>Образец заголовка</a:t>
            </a:r>
          </a:p>
        </p:txBody>
      </p:sp>
      <p:sp>
        <p:nvSpPr>
          <p:cNvPr id="3" name="Рисунок 2">
            <a:extLst>
              <a:ext uri="{FF2B5EF4-FFF2-40B4-BE49-F238E27FC236}">
                <a16:creationId xmlns:a16="http://schemas.microsoft.com/office/drawing/2014/main" id="{588C9980-5D6D-4C50-91EE-362DFC692D17}"/>
              </a:ext>
            </a:extLst>
          </p:cNvPr>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ru-RU"/>
          </a:p>
        </p:txBody>
      </p:sp>
      <p:sp>
        <p:nvSpPr>
          <p:cNvPr id="4" name="Текст 3">
            <a:extLst>
              <a:ext uri="{FF2B5EF4-FFF2-40B4-BE49-F238E27FC236}">
                <a16:creationId xmlns:a16="http://schemas.microsoft.com/office/drawing/2014/main" id="{C7E772F5-AF2F-4776-A40C-EEB608CD4D1D}"/>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ru-RU"/>
              <a:t>Образец текста</a:t>
            </a:r>
          </a:p>
        </p:txBody>
      </p:sp>
      <p:sp>
        <p:nvSpPr>
          <p:cNvPr id="5" name="Дата 4">
            <a:extLst>
              <a:ext uri="{FF2B5EF4-FFF2-40B4-BE49-F238E27FC236}">
                <a16:creationId xmlns:a16="http://schemas.microsoft.com/office/drawing/2014/main" id="{9B0D5025-AD5B-41F7-AAF2-F82367FA38A1}"/>
              </a:ext>
            </a:extLst>
          </p:cNvPr>
          <p:cNvSpPr>
            <a:spLocks noGrp="1"/>
          </p:cNvSpPr>
          <p:nvPr>
            <p:ph type="dt" sz="half" idx="10"/>
          </p:nvPr>
        </p:nvSpPr>
        <p:spPr/>
        <p:txBody>
          <a:bodyPr/>
          <a:lstStyle/>
          <a:p>
            <a:fld id="{C764DE79-268F-4C1A-8933-263129D2AF90}" type="datetimeFigureOut">
              <a:rPr lang="en-US" smtClean="0"/>
              <a:t>11/11/2021</a:t>
            </a:fld>
            <a:endParaRPr lang="en-US" dirty="0"/>
          </a:p>
        </p:txBody>
      </p:sp>
      <p:sp>
        <p:nvSpPr>
          <p:cNvPr id="6" name="Нижний колонтитул 5">
            <a:extLst>
              <a:ext uri="{FF2B5EF4-FFF2-40B4-BE49-F238E27FC236}">
                <a16:creationId xmlns:a16="http://schemas.microsoft.com/office/drawing/2014/main" id="{F9D206F2-8203-4A95-B965-501A6A52E305}"/>
              </a:ext>
            </a:extLst>
          </p:cNvPr>
          <p:cNvSpPr>
            <a:spLocks noGrp="1"/>
          </p:cNvSpPr>
          <p:nvPr>
            <p:ph type="ftr" sz="quarter" idx="11"/>
          </p:nvPr>
        </p:nvSpPr>
        <p:spPr/>
        <p:txBody>
          <a:bodyPr/>
          <a:lstStyle/>
          <a:p>
            <a:endParaRPr lang="en-US" dirty="0"/>
          </a:p>
        </p:txBody>
      </p:sp>
      <p:sp>
        <p:nvSpPr>
          <p:cNvPr id="7" name="Номер слайда 6">
            <a:extLst>
              <a:ext uri="{FF2B5EF4-FFF2-40B4-BE49-F238E27FC236}">
                <a16:creationId xmlns:a16="http://schemas.microsoft.com/office/drawing/2014/main" id="{6FC53E4D-AFDB-4976-BD57-5BED833967D4}"/>
              </a:ext>
            </a:extLst>
          </p:cNvPr>
          <p:cNvSpPr>
            <a:spLocks noGrp="1"/>
          </p:cNvSpPr>
          <p:nvPr>
            <p:ph type="sldNum" sz="quarter" idx="12"/>
          </p:nvPr>
        </p:nvSpPr>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170285830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7.xml"/><Relationship Id="rId13" Type="http://schemas.openxmlformats.org/officeDocument/2006/relationships/slideLayout" Target="../slideLayouts/slideLayout32.xml"/><Relationship Id="rId3" Type="http://schemas.openxmlformats.org/officeDocument/2006/relationships/slideLayout" Target="../slideLayouts/slideLayout22.xml"/><Relationship Id="rId7" Type="http://schemas.openxmlformats.org/officeDocument/2006/relationships/slideLayout" Target="../slideLayouts/slideLayout26.xml"/><Relationship Id="rId12" Type="http://schemas.openxmlformats.org/officeDocument/2006/relationships/slideLayout" Target="../slideLayouts/slideLayout31.xml"/><Relationship Id="rId17" Type="http://schemas.openxmlformats.org/officeDocument/2006/relationships/image" Target="../media/image2.png"/><Relationship Id="rId2" Type="http://schemas.openxmlformats.org/officeDocument/2006/relationships/slideLayout" Target="../slideLayouts/slideLayout21.xml"/><Relationship Id="rId16" Type="http://schemas.openxmlformats.org/officeDocument/2006/relationships/theme" Target="../theme/theme2.xml"/><Relationship Id="rId1" Type="http://schemas.openxmlformats.org/officeDocument/2006/relationships/slideLayout" Target="../slideLayouts/slideLayout20.xml"/><Relationship Id="rId6" Type="http://schemas.openxmlformats.org/officeDocument/2006/relationships/slideLayout" Target="../slideLayouts/slideLayout25.xml"/><Relationship Id="rId11" Type="http://schemas.openxmlformats.org/officeDocument/2006/relationships/slideLayout" Target="../slideLayouts/slideLayout30.xml"/><Relationship Id="rId5" Type="http://schemas.openxmlformats.org/officeDocument/2006/relationships/slideLayout" Target="../slideLayouts/slideLayout24.xml"/><Relationship Id="rId15" Type="http://schemas.openxmlformats.org/officeDocument/2006/relationships/slideLayout" Target="../slideLayouts/slideLayout34.xml"/><Relationship Id="rId10" Type="http://schemas.openxmlformats.org/officeDocument/2006/relationships/slideLayout" Target="../slideLayouts/slideLayout29.xml"/><Relationship Id="rId4" Type="http://schemas.openxmlformats.org/officeDocument/2006/relationships/slideLayout" Target="../slideLayouts/slideLayout23.xml"/><Relationship Id="rId9" Type="http://schemas.openxmlformats.org/officeDocument/2006/relationships/slideLayout" Target="../slideLayouts/slideLayout28.xml"/><Relationship Id="rId14" Type="http://schemas.openxmlformats.org/officeDocument/2006/relationships/slideLayout" Target="../slideLayouts/slideLayout3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83373804-BB99-46DC-B259-BAAA915A758B}"/>
              </a:ext>
            </a:extLst>
          </p:cNvPr>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ru-RU"/>
              <a:t>Образец заголовка</a:t>
            </a:r>
          </a:p>
        </p:txBody>
      </p:sp>
      <p:sp>
        <p:nvSpPr>
          <p:cNvPr id="3" name="Текст 2">
            <a:extLst>
              <a:ext uri="{FF2B5EF4-FFF2-40B4-BE49-F238E27FC236}">
                <a16:creationId xmlns:a16="http://schemas.microsoft.com/office/drawing/2014/main" id="{8C1B3ABD-B23D-43AE-B3C4-12BF4FF71649}"/>
              </a:ext>
            </a:extLst>
          </p:cNvPr>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a:extLst>
              <a:ext uri="{FF2B5EF4-FFF2-40B4-BE49-F238E27FC236}">
                <a16:creationId xmlns:a16="http://schemas.microsoft.com/office/drawing/2014/main" id="{0E646DA6-3DBE-42B6-BD68-7B4E50187078}"/>
              </a:ext>
            </a:extLst>
          </p:cNvPr>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C764DE79-268F-4C1A-8933-263129D2AF90}" type="datetimeFigureOut">
              <a:rPr lang="en-US" smtClean="0"/>
              <a:t>11/11/2021</a:t>
            </a:fld>
            <a:endParaRPr lang="en-US" dirty="0"/>
          </a:p>
        </p:txBody>
      </p:sp>
      <p:sp>
        <p:nvSpPr>
          <p:cNvPr id="5" name="Нижний колонтитул 4">
            <a:extLst>
              <a:ext uri="{FF2B5EF4-FFF2-40B4-BE49-F238E27FC236}">
                <a16:creationId xmlns:a16="http://schemas.microsoft.com/office/drawing/2014/main" id="{8B159C14-C20E-4221-AFDD-339750924CEA}"/>
              </a:ext>
            </a:extLst>
          </p:cNvPr>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dirty="0"/>
          </a:p>
        </p:txBody>
      </p:sp>
      <p:sp>
        <p:nvSpPr>
          <p:cNvPr id="6" name="Номер слайда 5">
            <a:extLst>
              <a:ext uri="{FF2B5EF4-FFF2-40B4-BE49-F238E27FC236}">
                <a16:creationId xmlns:a16="http://schemas.microsoft.com/office/drawing/2014/main" id="{D97782E4-1385-4173-8860-426E5F381EA2}"/>
              </a:ext>
            </a:extLst>
          </p:cNvPr>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48F63A3B-78C7-47BE-AE5E-E10140E04643}" type="slidenum">
              <a:rPr lang="en-US" smtClean="0"/>
              <a:t>‹#›</a:t>
            </a:fld>
            <a:endParaRPr lang="en-US" dirty="0"/>
          </a:p>
        </p:txBody>
      </p:sp>
    </p:spTree>
    <p:extLst>
      <p:ext uri="{BB962C8B-B14F-4D97-AF65-F5344CB8AC3E}">
        <p14:creationId xmlns:p14="http://schemas.microsoft.com/office/powerpoint/2010/main" val="2530638013"/>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 id="2147483685" r:id="rId13"/>
    <p:sldLayoutId id="2147483686" r:id="rId14"/>
    <p:sldLayoutId id="2147483687" r:id="rId15"/>
    <p:sldLayoutId id="2147483688" r:id="rId16"/>
    <p:sldLayoutId id="2147483689" r:id="rId17"/>
    <p:sldLayoutId id="2147483690" r:id="rId18"/>
    <p:sldLayoutId id="2147483691" r:id="rId19"/>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ru-RU"/>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7" name="Rectangle 2"/>
          <p:cNvSpPr>
            <a:spLocks noGrp="1" noChangeArrowheads="1"/>
          </p:cNvSpPr>
          <p:nvPr>
            <p:ph type="body" idx="1"/>
          </p:nvPr>
        </p:nvSpPr>
        <p:spPr bwMode="auto">
          <a:xfrm>
            <a:off x="355600" y="898525"/>
            <a:ext cx="8270875" cy="2185988"/>
          </a:xfrm>
          <a:prstGeom prst="rect">
            <a:avLst/>
          </a:prstGeom>
          <a:noFill/>
          <a:ln w="9525">
            <a:noFill/>
            <a:miter lim="800000"/>
            <a:headEnd/>
            <a:tailEnd/>
          </a:ln>
        </p:spPr>
        <p:txBody>
          <a:bodyPr vert="horz" wrap="square" lIns="108000" tIns="180000" rIns="108000" bIns="180000" numCol="1" anchor="t" anchorCtr="0" compatLnSpc="1">
            <a:prstTxWarp prst="textNoShape">
              <a:avLst/>
            </a:prstTxWarp>
            <a:sp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1029" name="Rectangle 5"/>
          <p:cNvSpPr>
            <a:spLocks noGrp="1" noChangeArrowheads="1"/>
          </p:cNvSpPr>
          <p:nvPr>
            <p:ph type="title"/>
          </p:nvPr>
        </p:nvSpPr>
        <p:spPr bwMode="auto">
          <a:xfrm>
            <a:off x="649288" y="109538"/>
            <a:ext cx="7983537" cy="458787"/>
          </a:xfrm>
          <a:prstGeom prst="rect">
            <a:avLst/>
          </a:prstGeom>
          <a:noFill/>
          <a:ln w="9525" algn="ctr">
            <a:noFill/>
            <a:miter lim="800000"/>
            <a:headEnd/>
            <a:tailEnd/>
          </a:ln>
        </p:spPr>
        <p:txBody>
          <a:bodyPr vert="horz" wrap="square" lIns="137160" tIns="91440" rIns="91440" bIns="91440" numCol="1" anchor="ctr" anchorCtr="0" compatLnSpc="1">
            <a:prstTxWarp prst="textNoShape">
              <a:avLst/>
            </a:prstTxWarp>
            <a:spAutoFit/>
          </a:bodyPr>
          <a:lstStyle/>
          <a:p>
            <a:pPr lvl="0"/>
            <a:r>
              <a:rPr lang="en-GB"/>
              <a:t>Click to edit Master title style</a:t>
            </a:r>
          </a:p>
        </p:txBody>
      </p:sp>
      <p:sp>
        <p:nvSpPr>
          <p:cNvPr id="1030" name="Rectangle 70"/>
          <p:cNvSpPr>
            <a:spLocks noChangeArrowheads="1"/>
          </p:cNvSpPr>
          <p:nvPr/>
        </p:nvSpPr>
        <p:spPr bwMode="auto">
          <a:xfrm>
            <a:off x="0" y="6721475"/>
            <a:ext cx="9144000" cy="136525"/>
          </a:xfrm>
          <a:prstGeom prst="rect">
            <a:avLst/>
          </a:prstGeom>
          <a:solidFill>
            <a:srgbClr val="005298"/>
          </a:solidFill>
          <a:ln w="9525">
            <a:noFill/>
            <a:miter lim="800000"/>
            <a:headEnd/>
            <a:tailEnd/>
          </a:ln>
        </p:spPr>
        <p:txBody>
          <a:bodyPr anchor="ctr">
            <a:spAutoFit/>
          </a:bodyPr>
          <a:lstStyle/>
          <a:p>
            <a:endParaRPr lang="ru-RU"/>
          </a:p>
        </p:txBody>
      </p:sp>
      <p:sp>
        <p:nvSpPr>
          <p:cNvPr id="1032" name="Text Box 18"/>
          <p:cNvSpPr txBox="1">
            <a:spLocks noChangeArrowheads="1"/>
          </p:cNvSpPr>
          <p:nvPr/>
        </p:nvSpPr>
        <p:spPr bwMode="auto">
          <a:xfrm>
            <a:off x="8915400" y="6697663"/>
            <a:ext cx="155575" cy="174625"/>
          </a:xfrm>
          <a:prstGeom prst="rect">
            <a:avLst/>
          </a:prstGeom>
          <a:noFill/>
          <a:ln>
            <a:noFill/>
          </a:ln>
          <a:effectLst/>
        </p:spPr>
        <p:txBody>
          <a:bodyPr wrap="none" lIns="0" tIns="0" rIns="0" bIns="0">
            <a:spAutoFit/>
          </a:bodyPr>
          <a:lstStyle>
            <a:lvl1pPr eaLnBrk="0" hangingPunct="0">
              <a:defRPr sz="1200">
                <a:solidFill>
                  <a:schemeClr val="tx1"/>
                </a:solidFill>
                <a:latin typeface="Arial" charset="0"/>
              </a:defRPr>
            </a:lvl1pPr>
            <a:lvl2pPr marL="742950" indent="-285750" eaLnBrk="0" hangingPunct="0">
              <a:defRPr sz="1200">
                <a:solidFill>
                  <a:schemeClr val="tx1"/>
                </a:solidFill>
                <a:latin typeface="Arial" charset="0"/>
              </a:defRPr>
            </a:lvl2pPr>
            <a:lvl3pPr marL="1143000" indent="-228600" eaLnBrk="0" hangingPunct="0">
              <a:defRPr sz="1200">
                <a:solidFill>
                  <a:schemeClr val="tx1"/>
                </a:solidFill>
                <a:latin typeface="Arial" charset="0"/>
              </a:defRPr>
            </a:lvl3pPr>
            <a:lvl4pPr marL="1600200" indent="-228600" eaLnBrk="0" hangingPunct="0">
              <a:defRPr sz="1200">
                <a:solidFill>
                  <a:schemeClr val="tx1"/>
                </a:solidFill>
                <a:latin typeface="Arial" charset="0"/>
              </a:defRPr>
            </a:lvl4pPr>
            <a:lvl5pPr marL="2057400" indent="-228600" eaLnBrk="0" hangingPunct="0">
              <a:defRPr sz="1200">
                <a:solidFill>
                  <a:schemeClr val="tx1"/>
                </a:solidFill>
                <a:latin typeface="Arial" charset="0"/>
              </a:defRPr>
            </a:lvl5pPr>
            <a:lvl6pPr marL="2514600" indent="-228600" algn="ctr" eaLnBrk="0" fontAlgn="base" hangingPunct="0">
              <a:spcBef>
                <a:spcPct val="15000"/>
              </a:spcBef>
              <a:spcAft>
                <a:spcPct val="0"/>
              </a:spcAft>
              <a:buClr>
                <a:srgbClr val="993300"/>
              </a:buClr>
              <a:defRPr sz="1200">
                <a:solidFill>
                  <a:schemeClr val="tx1"/>
                </a:solidFill>
                <a:latin typeface="Arial" charset="0"/>
              </a:defRPr>
            </a:lvl6pPr>
            <a:lvl7pPr marL="2971800" indent="-228600" algn="ctr" eaLnBrk="0" fontAlgn="base" hangingPunct="0">
              <a:spcBef>
                <a:spcPct val="15000"/>
              </a:spcBef>
              <a:spcAft>
                <a:spcPct val="0"/>
              </a:spcAft>
              <a:buClr>
                <a:srgbClr val="993300"/>
              </a:buClr>
              <a:defRPr sz="1200">
                <a:solidFill>
                  <a:schemeClr val="tx1"/>
                </a:solidFill>
                <a:latin typeface="Arial" charset="0"/>
              </a:defRPr>
            </a:lvl7pPr>
            <a:lvl8pPr marL="3429000" indent="-228600" algn="ctr" eaLnBrk="0" fontAlgn="base" hangingPunct="0">
              <a:spcBef>
                <a:spcPct val="15000"/>
              </a:spcBef>
              <a:spcAft>
                <a:spcPct val="0"/>
              </a:spcAft>
              <a:buClr>
                <a:srgbClr val="993300"/>
              </a:buClr>
              <a:defRPr sz="1200">
                <a:solidFill>
                  <a:schemeClr val="tx1"/>
                </a:solidFill>
                <a:latin typeface="Arial" charset="0"/>
              </a:defRPr>
            </a:lvl8pPr>
            <a:lvl9pPr marL="3886200" indent="-228600" algn="ctr" eaLnBrk="0" fontAlgn="base" hangingPunct="0">
              <a:spcBef>
                <a:spcPct val="15000"/>
              </a:spcBef>
              <a:spcAft>
                <a:spcPct val="0"/>
              </a:spcAft>
              <a:buClr>
                <a:srgbClr val="993300"/>
              </a:buClr>
              <a:defRPr sz="1200">
                <a:solidFill>
                  <a:schemeClr val="tx1"/>
                </a:solidFill>
                <a:latin typeface="Arial" charset="0"/>
              </a:defRPr>
            </a:lvl9pPr>
          </a:lstStyle>
          <a:p>
            <a:pPr algn="l" eaLnBrk="1" hangingPunct="1">
              <a:lnSpc>
                <a:spcPct val="115000"/>
              </a:lnSpc>
              <a:spcBef>
                <a:spcPct val="20000"/>
              </a:spcBef>
              <a:buClr>
                <a:schemeClr val="accent1"/>
              </a:buClr>
              <a:buFont typeface="Arial" charset="0"/>
              <a:buNone/>
              <a:defRPr/>
            </a:pPr>
            <a:fld id="{5BF79744-612B-4117-AB13-027BD2D53E64}" type="slidenum">
              <a:rPr lang="en-GB" sz="1000" smtClean="0">
                <a:solidFill>
                  <a:schemeClr val="bg1"/>
                </a:solidFill>
              </a:rPr>
              <a:pPr algn="l" eaLnBrk="1" hangingPunct="1">
                <a:lnSpc>
                  <a:spcPct val="115000"/>
                </a:lnSpc>
                <a:spcBef>
                  <a:spcPct val="20000"/>
                </a:spcBef>
                <a:buClr>
                  <a:schemeClr val="accent1"/>
                </a:buClr>
                <a:buFont typeface="Arial" charset="0"/>
                <a:buNone/>
                <a:defRPr/>
              </a:pPr>
              <a:t>‹#›</a:t>
            </a:fld>
            <a:endParaRPr lang="en-GB" sz="1000" dirty="0">
              <a:solidFill>
                <a:schemeClr val="bg1"/>
              </a:solidFill>
            </a:endParaRPr>
          </a:p>
        </p:txBody>
      </p:sp>
      <p:sp>
        <p:nvSpPr>
          <p:cNvPr id="3" name="Прямоугольник 2"/>
          <p:cNvSpPr/>
          <p:nvPr/>
        </p:nvSpPr>
        <p:spPr bwMode="auto">
          <a:xfrm>
            <a:off x="0" y="12012"/>
            <a:ext cx="9144000" cy="577516"/>
          </a:xfrm>
          <a:prstGeom prst="rect">
            <a:avLst/>
          </a:prstGeom>
          <a:gradFill>
            <a:gsLst>
              <a:gs pos="59000">
                <a:srgbClr val="0070C0"/>
              </a:gs>
              <a:gs pos="84000">
                <a:srgbClr val="00B0F0"/>
              </a:gs>
            </a:gsLst>
            <a:lin ang="4800000" scaled="0"/>
          </a:gradFill>
          <a:ln w="12700" cap="flat" cmpd="sng" algn="ctr">
            <a:solidFill>
              <a:schemeClr val="tx1"/>
            </a:solidFill>
            <a:prstDash val="solid"/>
            <a:round/>
            <a:headEnd type="none" w="med" len="med"/>
            <a:tailEnd type="none" w="med" len="med"/>
          </a:ln>
          <a:effectLst/>
        </p:spPr>
        <p:txBody>
          <a:bodyPr vert="horz" wrap="square" lIns="0" tIns="0" rIns="0" bIns="0" numCol="1" rtlCol="0" anchor="t" anchorCtr="0" compatLnSpc="1">
            <a:prstTxWarp prst="textNoShape">
              <a:avLst/>
            </a:prstTxWarp>
            <a:spAutoFit/>
          </a:bodyPr>
          <a:lstStyle/>
          <a:p>
            <a:pPr marL="233363" marR="0" indent="-233363" algn="ctr" defTabSz="914400" rtl="0" eaLnBrk="1" fontAlgn="base" latinLnBrk="0" hangingPunct="1">
              <a:lnSpc>
                <a:spcPct val="100000"/>
              </a:lnSpc>
              <a:spcBef>
                <a:spcPct val="15000"/>
              </a:spcBef>
              <a:spcAft>
                <a:spcPct val="0"/>
              </a:spcAft>
              <a:buClr>
                <a:srgbClr val="993300"/>
              </a:buClr>
              <a:buSzTx/>
              <a:buFontTx/>
              <a:buNone/>
              <a:tabLst/>
            </a:pPr>
            <a:endParaRPr kumimoji="0" lang="ru-RU" sz="1200" b="0" i="0" u="none" strike="noStrike" cap="none" normalizeH="0" baseline="0">
              <a:ln>
                <a:noFill/>
              </a:ln>
              <a:solidFill>
                <a:schemeClr val="tx1"/>
              </a:solidFill>
              <a:effectLst/>
              <a:latin typeface="Arial" charset="0"/>
            </a:endParaRPr>
          </a:p>
        </p:txBody>
      </p:sp>
      <p:pic>
        <p:nvPicPr>
          <p:cNvPr id="2" name="Рисунок 1"/>
          <p:cNvPicPr>
            <a:picLocks noChangeAspect="1"/>
          </p:cNvPicPr>
          <p:nvPr/>
        </p:nvPicPr>
        <p:blipFill>
          <a:blip r:embed="rId17" cstate="email">
            <a:extLst>
              <a:ext uri="{28A0092B-C50C-407E-A947-70E740481C1C}">
                <a14:useLocalDpi xmlns:a14="http://schemas.microsoft.com/office/drawing/2010/main" val="0"/>
              </a:ext>
            </a:extLst>
          </a:blip>
          <a:stretch>
            <a:fillRect/>
          </a:stretch>
        </p:blipFill>
        <p:spPr>
          <a:xfrm>
            <a:off x="1" y="6477973"/>
            <a:ext cx="649288" cy="368914"/>
          </a:xfrm>
          <a:prstGeom prst="rect">
            <a:avLst/>
          </a:prstGeom>
        </p:spPr>
      </p:pic>
    </p:spTree>
    <p:extLst>
      <p:ext uri="{BB962C8B-B14F-4D97-AF65-F5344CB8AC3E}">
        <p14:creationId xmlns:p14="http://schemas.microsoft.com/office/powerpoint/2010/main" val="1991358135"/>
      </p:ext>
    </p:extLst>
  </p:cSld>
  <p:clrMap bg1="lt1" tx1="dk1" bg2="lt2" tx2="dk2" accent1="accent1" accent2="accent2" accent3="accent3" accent4="accent4" accent5="accent5" accent6="accent6" hlink="hlink" folHlink="folHlink"/>
  <p:sldLayoutIdLst>
    <p:sldLayoutId id="2147483693" r:id="rId1"/>
    <p:sldLayoutId id="2147483694" r:id="rId2"/>
    <p:sldLayoutId id="2147483695" r:id="rId3"/>
    <p:sldLayoutId id="2147483696" r:id="rId4"/>
    <p:sldLayoutId id="2147483697" r:id="rId5"/>
    <p:sldLayoutId id="2147483698" r:id="rId6"/>
    <p:sldLayoutId id="2147483699" r:id="rId7"/>
    <p:sldLayoutId id="2147483700" r:id="rId8"/>
    <p:sldLayoutId id="2147483701" r:id="rId9"/>
    <p:sldLayoutId id="2147483702" r:id="rId10"/>
    <p:sldLayoutId id="2147483703" r:id="rId11"/>
    <p:sldLayoutId id="2147483704" r:id="rId12"/>
    <p:sldLayoutId id="2147483705" r:id="rId13"/>
    <p:sldLayoutId id="2147483706" r:id="rId14"/>
    <p:sldLayoutId id="2147483707" r:id="rId15"/>
  </p:sldLayoutIdLst>
  <p:transition spd="med"/>
  <p:txStyles>
    <p:titleStyle>
      <a:lvl1pPr algn="l" rtl="0" eaLnBrk="0" fontAlgn="base" hangingPunct="0">
        <a:lnSpc>
          <a:spcPct val="90000"/>
        </a:lnSpc>
        <a:spcBef>
          <a:spcPct val="0"/>
        </a:spcBef>
        <a:spcAft>
          <a:spcPct val="0"/>
        </a:spcAft>
        <a:defRPr sz="2000" b="1">
          <a:solidFill>
            <a:schemeClr val="bg1"/>
          </a:solidFill>
          <a:latin typeface="+mj-lt"/>
          <a:ea typeface="+mj-ea"/>
          <a:cs typeface="+mj-cs"/>
        </a:defRPr>
      </a:lvl1pPr>
      <a:lvl2pPr algn="l" rtl="0" eaLnBrk="0" fontAlgn="base" hangingPunct="0">
        <a:lnSpc>
          <a:spcPct val="90000"/>
        </a:lnSpc>
        <a:spcBef>
          <a:spcPct val="0"/>
        </a:spcBef>
        <a:spcAft>
          <a:spcPct val="0"/>
        </a:spcAft>
        <a:defRPr sz="2000" b="1">
          <a:solidFill>
            <a:schemeClr val="bg1"/>
          </a:solidFill>
          <a:latin typeface="Arial" charset="0"/>
        </a:defRPr>
      </a:lvl2pPr>
      <a:lvl3pPr algn="l" rtl="0" eaLnBrk="0" fontAlgn="base" hangingPunct="0">
        <a:lnSpc>
          <a:spcPct val="90000"/>
        </a:lnSpc>
        <a:spcBef>
          <a:spcPct val="0"/>
        </a:spcBef>
        <a:spcAft>
          <a:spcPct val="0"/>
        </a:spcAft>
        <a:defRPr sz="2000" b="1">
          <a:solidFill>
            <a:schemeClr val="bg1"/>
          </a:solidFill>
          <a:latin typeface="Arial" charset="0"/>
        </a:defRPr>
      </a:lvl3pPr>
      <a:lvl4pPr algn="l" rtl="0" eaLnBrk="0" fontAlgn="base" hangingPunct="0">
        <a:lnSpc>
          <a:spcPct val="90000"/>
        </a:lnSpc>
        <a:spcBef>
          <a:spcPct val="0"/>
        </a:spcBef>
        <a:spcAft>
          <a:spcPct val="0"/>
        </a:spcAft>
        <a:defRPr sz="2000" b="1">
          <a:solidFill>
            <a:schemeClr val="bg1"/>
          </a:solidFill>
          <a:latin typeface="Arial" charset="0"/>
        </a:defRPr>
      </a:lvl4pPr>
      <a:lvl5pPr algn="l" rtl="0" eaLnBrk="0" fontAlgn="base" hangingPunct="0">
        <a:lnSpc>
          <a:spcPct val="90000"/>
        </a:lnSpc>
        <a:spcBef>
          <a:spcPct val="0"/>
        </a:spcBef>
        <a:spcAft>
          <a:spcPct val="0"/>
        </a:spcAft>
        <a:defRPr sz="2000" b="1">
          <a:solidFill>
            <a:schemeClr val="bg1"/>
          </a:solidFill>
          <a:latin typeface="Arial" charset="0"/>
        </a:defRPr>
      </a:lvl5pPr>
      <a:lvl6pPr marL="457200" algn="l" rtl="0" fontAlgn="base">
        <a:lnSpc>
          <a:spcPct val="90000"/>
        </a:lnSpc>
        <a:spcBef>
          <a:spcPct val="0"/>
        </a:spcBef>
        <a:spcAft>
          <a:spcPct val="0"/>
        </a:spcAft>
        <a:defRPr sz="2000" b="1">
          <a:solidFill>
            <a:schemeClr val="bg1"/>
          </a:solidFill>
          <a:latin typeface="Arial" charset="0"/>
        </a:defRPr>
      </a:lvl6pPr>
      <a:lvl7pPr marL="914400" algn="l" rtl="0" fontAlgn="base">
        <a:lnSpc>
          <a:spcPct val="90000"/>
        </a:lnSpc>
        <a:spcBef>
          <a:spcPct val="0"/>
        </a:spcBef>
        <a:spcAft>
          <a:spcPct val="0"/>
        </a:spcAft>
        <a:defRPr sz="2000" b="1">
          <a:solidFill>
            <a:schemeClr val="bg1"/>
          </a:solidFill>
          <a:latin typeface="Arial" charset="0"/>
        </a:defRPr>
      </a:lvl7pPr>
      <a:lvl8pPr marL="1371600" algn="l" rtl="0" fontAlgn="base">
        <a:lnSpc>
          <a:spcPct val="90000"/>
        </a:lnSpc>
        <a:spcBef>
          <a:spcPct val="0"/>
        </a:spcBef>
        <a:spcAft>
          <a:spcPct val="0"/>
        </a:spcAft>
        <a:defRPr sz="2000" b="1">
          <a:solidFill>
            <a:schemeClr val="bg1"/>
          </a:solidFill>
          <a:latin typeface="Arial" charset="0"/>
        </a:defRPr>
      </a:lvl8pPr>
      <a:lvl9pPr marL="1828800" algn="l" rtl="0" fontAlgn="base">
        <a:lnSpc>
          <a:spcPct val="90000"/>
        </a:lnSpc>
        <a:spcBef>
          <a:spcPct val="0"/>
        </a:spcBef>
        <a:spcAft>
          <a:spcPct val="0"/>
        </a:spcAft>
        <a:defRPr sz="2000" b="1">
          <a:solidFill>
            <a:schemeClr val="bg1"/>
          </a:solidFill>
          <a:latin typeface="Arial" charset="0"/>
        </a:defRPr>
      </a:lvl9pPr>
    </p:titleStyle>
    <p:bodyStyle>
      <a:lvl1pPr marL="233363" indent="-233363" algn="l" rtl="0" eaLnBrk="0" fontAlgn="base" hangingPunct="0">
        <a:lnSpc>
          <a:spcPct val="115000"/>
        </a:lnSpc>
        <a:spcBef>
          <a:spcPct val="30000"/>
        </a:spcBef>
        <a:spcAft>
          <a:spcPct val="30000"/>
        </a:spcAft>
        <a:buClr>
          <a:schemeClr val="hlink"/>
        </a:buClr>
        <a:buFont typeface="Wingdings 3"/>
        <a:buChar char="}"/>
        <a:defRPr b="1">
          <a:solidFill>
            <a:schemeClr val="tx1"/>
          </a:solidFill>
          <a:latin typeface="+mn-lt"/>
          <a:ea typeface="+mn-ea"/>
          <a:cs typeface="+mn-cs"/>
        </a:defRPr>
      </a:lvl1pPr>
      <a:lvl2pPr marL="573088" indent="-225425" algn="l" rtl="0" eaLnBrk="0" fontAlgn="base" hangingPunct="0">
        <a:lnSpc>
          <a:spcPct val="115000"/>
        </a:lnSpc>
        <a:spcBef>
          <a:spcPct val="30000"/>
        </a:spcBef>
        <a:spcAft>
          <a:spcPct val="30000"/>
        </a:spcAft>
        <a:buClr>
          <a:schemeClr val="hlink"/>
        </a:buClr>
        <a:buSzPct val="120000"/>
        <a:buChar char="•"/>
        <a:defRPr sz="1600" b="1">
          <a:solidFill>
            <a:schemeClr val="tx1"/>
          </a:solidFill>
          <a:latin typeface="+mn-lt"/>
        </a:defRPr>
      </a:lvl2pPr>
      <a:lvl3pPr marL="915988" indent="-228600" algn="l" rtl="0" eaLnBrk="0" fontAlgn="base" hangingPunct="0">
        <a:lnSpc>
          <a:spcPct val="115000"/>
        </a:lnSpc>
        <a:spcBef>
          <a:spcPct val="30000"/>
        </a:spcBef>
        <a:spcAft>
          <a:spcPct val="30000"/>
        </a:spcAft>
        <a:buClr>
          <a:schemeClr val="hlink"/>
        </a:buClr>
        <a:buChar char="•"/>
        <a:defRPr sz="1600" b="1">
          <a:solidFill>
            <a:schemeClr val="tx1"/>
          </a:solidFill>
          <a:latin typeface="+mn-lt"/>
        </a:defRPr>
      </a:lvl3pPr>
      <a:lvl4pPr marL="1201738" indent="-171450" algn="l" rtl="0" eaLnBrk="0" fontAlgn="base" hangingPunct="0">
        <a:lnSpc>
          <a:spcPct val="115000"/>
        </a:lnSpc>
        <a:spcBef>
          <a:spcPct val="20000"/>
        </a:spcBef>
        <a:spcAft>
          <a:spcPct val="0"/>
        </a:spcAft>
        <a:buClr>
          <a:srgbClr val="993300"/>
        </a:buClr>
        <a:buFont typeface="Wingdings" pitchFamily="2" charset="2"/>
        <a:buChar char="§"/>
        <a:defRPr sz="1400">
          <a:solidFill>
            <a:schemeClr val="tx1"/>
          </a:solidFill>
          <a:latin typeface="+mn-lt"/>
        </a:defRPr>
      </a:lvl4pPr>
      <a:lvl5pPr marL="1430338" indent="-114300" algn="l" rtl="0" eaLnBrk="0" fontAlgn="base" hangingPunct="0">
        <a:lnSpc>
          <a:spcPct val="115000"/>
        </a:lnSpc>
        <a:spcBef>
          <a:spcPct val="20000"/>
        </a:spcBef>
        <a:spcAft>
          <a:spcPct val="0"/>
        </a:spcAft>
        <a:buClr>
          <a:schemeClr val="accent1"/>
        </a:buClr>
        <a:buChar char="o"/>
        <a:defRPr sz="1400">
          <a:solidFill>
            <a:schemeClr val="tx1"/>
          </a:solidFill>
          <a:latin typeface="+mn-lt"/>
        </a:defRPr>
      </a:lvl5pPr>
      <a:lvl6pPr marL="1887538" indent="-114300" algn="l" rtl="0" fontAlgn="base">
        <a:lnSpc>
          <a:spcPct val="115000"/>
        </a:lnSpc>
        <a:spcBef>
          <a:spcPct val="20000"/>
        </a:spcBef>
        <a:spcAft>
          <a:spcPct val="0"/>
        </a:spcAft>
        <a:buClr>
          <a:schemeClr val="accent1"/>
        </a:buClr>
        <a:buChar char="o"/>
        <a:defRPr sz="1400">
          <a:solidFill>
            <a:schemeClr val="tx1"/>
          </a:solidFill>
          <a:latin typeface="+mn-lt"/>
        </a:defRPr>
      </a:lvl6pPr>
      <a:lvl7pPr marL="2344738" indent="-114300" algn="l" rtl="0" fontAlgn="base">
        <a:lnSpc>
          <a:spcPct val="115000"/>
        </a:lnSpc>
        <a:spcBef>
          <a:spcPct val="20000"/>
        </a:spcBef>
        <a:spcAft>
          <a:spcPct val="0"/>
        </a:spcAft>
        <a:buClr>
          <a:schemeClr val="accent1"/>
        </a:buClr>
        <a:buChar char="o"/>
        <a:defRPr sz="1400">
          <a:solidFill>
            <a:schemeClr val="tx1"/>
          </a:solidFill>
          <a:latin typeface="+mn-lt"/>
        </a:defRPr>
      </a:lvl7pPr>
      <a:lvl8pPr marL="2801938" indent="-114300" algn="l" rtl="0" fontAlgn="base">
        <a:lnSpc>
          <a:spcPct val="115000"/>
        </a:lnSpc>
        <a:spcBef>
          <a:spcPct val="20000"/>
        </a:spcBef>
        <a:spcAft>
          <a:spcPct val="0"/>
        </a:spcAft>
        <a:buClr>
          <a:schemeClr val="accent1"/>
        </a:buClr>
        <a:buChar char="o"/>
        <a:defRPr sz="1400">
          <a:solidFill>
            <a:schemeClr val="tx1"/>
          </a:solidFill>
          <a:latin typeface="+mn-lt"/>
        </a:defRPr>
      </a:lvl8pPr>
      <a:lvl9pPr marL="3259138" indent="-114300" algn="l" rtl="0" fontAlgn="base">
        <a:lnSpc>
          <a:spcPct val="115000"/>
        </a:lnSpc>
        <a:spcBef>
          <a:spcPct val="20000"/>
        </a:spcBef>
        <a:spcAft>
          <a:spcPct val="0"/>
        </a:spcAft>
        <a:buClr>
          <a:schemeClr val="accent1"/>
        </a:buClr>
        <a:buChar char="o"/>
        <a:defRPr sz="1400">
          <a:solidFill>
            <a:schemeClr val="tx1"/>
          </a:solidFill>
          <a:latin typeface="+mn-lt"/>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19.xml"/><Relationship Id="rId5" Type="http://schemas.openxmlformats.org/officeDocument/2006/relationships/image" Target="../media/image4.jpeg"/><Relationship Id="rId4" Type="http://schemas.openxmlformats.org/officeDocument/2006/relationships/hyperlink" Target="http://triz-summit.ru/" TargetMode="Externa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12.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1.xml"/></Relationships>
</file>

<file path=ppt/slides/_rels/slide1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1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1.xml"/></Relationships>
</file>

<file path=ppt/slides/_rels/slide18.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9.png"/><Relationship Id="rId1" Type="http://schemas.openxmlformats.org/officeDocument/2006/relationships/slideLayout" Target="../slideLayouts/slideLayout2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2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1.xml"/></Relationships>
</file>

<file path=ppt/slides/_rels/slide2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1.xml"/></Relationships>
</file>

<file path=ppt/slides/_rels/slide2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1.xml"/></Relationships>
</file>

<file path=ppt/slides/_rels/slide2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1.xml"/></Relationships>
</file>

<file path=ppt/slides/_rels/slide24.xml.rels><?xml version="1.0" encoding="UTF-8" standalone="yes"?>
<Relationships xmlns="http://schemas.openxmlformats.org/package/2006/relationships"><Relationship Id="rId2" Type="http://schemas.openxmlformats.org/officeDocument/2006/relationships/hyperlink" Target="http://ariz-2010.appspot.com/" TargetMode="External"/><Relationship Id="rId1" Type="http://schemas.openxmlformats.org/officeDocument/2006/relationships/slideLayout" Target="../slideLayouts/slideLayout2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2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1.xml"/></Relationships>
</file>

<file path=ppt/slides/_rels/slide29.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1.xml"/></Relationships>
</file>

<file path=ppt/slides/_rels/slide3.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1.xml"/></Relationships>
</file>

<file path=ppt/slides/_rels/slide30.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1.xml"/></Relationships>
</file>

<file path=ppt/slides/_rels/slide31.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1.xml"/></Relationships>
</file>

<file path=ppt/slides/_rels/slide3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jpeg"/><Relationship Id="rId1" Type="http://schemas.openxmlformats.org/officeDocument/2006/relationships/slideLayout" Target="../slideLayouts/slideLayout21.xml"/><Relationship Id="rId5" Type="http://schemas.openxmlformats.org/officeDocument/2006/relationships/hyperlink" Target="http://www.triz-summit.ru/" TargetMode="External"/><Relationship Id="rId4" Type="http://schemas.openxmlformats.org/officeDocument/2006/relationships/hyperlink" Target="mailto:natasha-rubina@yandex.ru" TargetMode="External"/></Relationships>
</file>

<file path=ppt/slides/_rels/slide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4.xml"/></Relationships>
</file>

<file path=ppt/slides/_rels/slide5.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Text Box 1"/>
          <p:cNvSpPr txBox="1">
            <a:spLocks noChangeArrowheads="1"/>
          </p:cNvSpPr>
          <p:nvPr/>
        </p:nvSpPr>
        <p:spPr bwMode="auto">
          <a:xfrm>
            <a:off x="475343" y="6188075"/>
            <a:ext cx="3744232" cy="292388"/>
          </a:xfrm>
          <a:prstGeom prst="rect">
            <a:avLst/>
          </a:prstGeom>
          <a:noFill/>
          <a:ln w="9525">
            <a:noFill/>
            <a:round/>
            <a:headEnd/>
            <a:tailEnd/>
          </a:ln>
        </p:spPr>
        <p:txBody>
          <a:bodyPr wrap="square" lIns="0" tIns="0" rIns="0" bIns="0" anchor="b">
            <a:spAutoFit/>
          </a:bodyPr>
          <a:lstStyle/>
          <a:p>
            <a:pPr marL="0" marR="0" lvl="0" indent="0" algn="l" defTabSz="457200" rtl="0" eaLnBrk="1" fontAlgn="base" latinLnBrk="0" hangingPunct="1">
              <a:lnSpc>
                <a:spcPct val="95000"/>
              </a:lnSpc>
              <a:spcBef>
                <a:spcPct val="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kumimoji="0" lang="ru-RU" sz="2000" b="0" i="0" u="none" strike="noStrike" kern="1200" cap="none" spc="0" normalizeH="0" baseline="0" noProof="0" dirty="0">
                <a:ln>
                  <a:noFill/>
                </a:ln>
                <a:solidFill>
                  <a:srgbClr val="0070C0"/>
                </a:solidFill>
                <a:effectLst/>
                <a:uLnTx/>
                <a:uFillTx/>
                <a:latin typeface="Arial" charset="0"/>
                <a:ea typeface="+mn-ea"/>
                <a:cs typeface="+mn-cs"/>
              </a:rPr>
              <a:t>Москва, </a:t>
            </a:r>
            <a:r>
              <a:rPr kumimoji="0" lang="en-US" sz="2000" b="0" i="0" u="none" strike="noStrike" kern="1200" cap="none" spc="0" normalizeH="0" baseline="0" noProof="0" dirty="0">
                <a:ln>
                  <a:noFill/>
                </a:ln>
                <a:solidFill>
                  <a:srgbClr val="0070C0"/>
                </a:solidFill>
                <a:effectLst/>
                <a:uLnTx/>
                <a:uFillTx/>
                <a:latin typeface="Arial" charset="0"/>
                <a:ea typeface="+mn-ea"/>
                <a:cs typeface="+mn-cs"/>
              </a:rPr>
              <a:t>11</a:t>
            </a:r>
            <a:r>
              <a:rPr kumimoji="0" lang="ru-RU" sz="2000" b="0" i="0" u="none" strike="noStrike" kern="1200" cap="none" spc="0" normalizeH="0" baseline="0" noProof="0" dirty="0">
                <a:ln>
                  <a:noFill/>
                </a:ln>
                <a:solidFill>
                  <a:srgbClr val="0070C0"/>
                </a:solidFill>
                <a:effectLst/>
                <a:uLnTx/>
                <a:uFillTx/>
                <a:latin typeface="Arial" charset="0"/>
                <a:ea typeface="+mn-ea"/>
                <a:cs typeface="+mn-cs"/>
              </a:rPr>
              <a:t> </a:t>
            </a:r>
            <a:r>
              <a:rPr lang="ru-RU" sz="2000" dirty="0">
                <a:solidFill>
                  <a:srgbClr val="0070C0"/>
                </a:solidFill>
                <a:latin typeface="Arial" charset="0"/>
              </a:rPr>
              <a:t>ноября</a:t>
            </a:r>
            <a:r>
              <a:rPr kumimoji="0" lang="ru-RU" sz="2000" b="0" i="0" u="none" strike="noStrike" kern="1200" cap="none" spc="0" normalizeH="0" baseline="0" noProof="0" dirty="0">
                <a:ln>
                  <a:noFill/>
                </a:ln>
                <a:solidFill>
                  <a:srgbClr val="0070C0"/>
                </a:solidFill>
                <a:effectLst/>
                <a:uLnTx/>
                <a:uFillTx/>
                <a:latin typeface="Arial" charset="0"/>
                <a:ea typeface="+mn-ea"/>
                <a:cs typeface="+mn-cs"/>
              </a:rPr>
              <a:t> 2021 года </a:t>
            </a:r>
          </a:p>
        </p:txBody>
      </p:sp>
      <p:sp>
        <p:nvSpPr>
          <p:cNvPr id="2051" name="Rectangle 3"/>
          <p:cNvSpPr>
            <a:spLocks noGrp="1" noChangeArrowheads="1"/>
          </p:cNvSpPr>
          <p:nvPr>
            <p:ph type="title"/>
          </p:nvPr>
        </p:nvSpPr>
        <p:spPr>
          <a:xfrm>
            <a:off x="157831" y="1423633"/>
            <a:ext cx="8879123" cy="2465290"/>
          </a:xfrm>
        </p:spPr>
        <p:txBody>
          <a:bodyPr>
            <a:noAutofit/>
          </a:bodyPr>
          <a:lstStyle/>
          <a:p>
            <a:pPr algn="ctr" eaLnBrk="1" hangingPunct="1">
              <a:lnSpc>
                <a:spcPct val="95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ru-RU" sz="4000" b="1" dirty="0">
                <a:solidFill>
                  <a:srgbClr val="0070C0"/>
                </a:solidFill>
              </a:rPr>
              <a:t>Кубок ТРИЗ Саммита</a:t>
            </a:r>
            <a:br>
              <a:rPr lang="ru-RU" sz="4000" b="1" dirty="0">
                <a:solidFill>
                  <a:srgbClr val="0070C0"/>
                </a:solidFill>
              </a:rPr>
            </a:br>
            <a:r>
              <a:rPr lang="ru-RU" sz="4000" b="1" dirty="0">
                <a:solidFill>
                  <a:srgbClr val="0070C0"/>
                </a:solidFill>
              </a:rPr>
              <a:t>ТРИЗ-турнир</a:t>
            </a:r>
            <a:br>
              <a:rPr lang="ru-RU" sz="4000" b="1" dirty="0">
                <a:solidFill>
                  <a:srgbClr val="0070C0"/>
                </a:solidFill>
              </a:rPr>
            </a:br>
            <a:r>
              <a:rPr lang="ru-RU" sz="4000" b="1" dirty="0">
                <a:solidFill>
                  <a:srgbClr val="0070C0"/>
                </a:solidFill>
              </a:rPr>
              <a:t>вебинары для экспертов</a:t>
            </a:r>
          </a:p>
        </p:txBody>
      </p:sp>
      <p:pic>
        <p:nvPicPr>
          <p:cNvPr id="4" name="Рисунок 3"/>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359844" y="265708"/>
            <a:ext cx="2039235" cy="1157925"/>
          </a:xfrm>
          <a:prstGeom prst="rect">
            <a:avLst/>
          </a:prstGeom>
        </p:spPr>
      </p:pic>
      <p:sp>
        <p:nvSpPr>
          <p:cNvPr id="2" name="Прямоугольник 1"/>
          <p:cNvSpPr/>
          <p:nvPr/>
        </p:nvSpPr>
        <p:spPr>
          <a:xfrm>
            <a:off x="6850137" y="6188075"/>
            <a:ext cx="2186817" cy="338554"/>
          </a:xfrm>
          <a:prstGeom prst="rect">
            <a:avLst/>
          </a:prstGeom>
        </p:spPr>
        <p:txBody>
          <a:bodyPr wrap="none">
            <a:spAutoFit/>
          </a:bodyPr>
          <a:lstStyle/>
          <a:p>
            <a:pPr marL="0" marR="0" lvl="0" indent="0" algn="ctr" defTabSz="914400" rtl="0" eaLnBrk="1" fontAlgn="base" latinLnBrk="0" hangingPunct="1">
              <a:lnSpc>
                <a:spcPct val="100000"/>
              </a:lnSpc>
              <a:spcBef>
                <a:spcPct val="15000"/>
              </a:spcBef>
              <a:spcAft>
                <a:spcPct val="0"/>
              </a:spcAft>
              <a:buClr>
                <a:srgbClr val="993300"/>
              </a:buClr>
              <a:buSzTx/>
              <a:buFontTx/>
              <a:buNone/>
              <a:tabLst/>
              <a:defRPr/>
            </a:pPr>
            <a:r>
              <a:rPr kumimoji="0" lang="en-US" sz="1600" b="1" i="0" u="none" strike="noStrike" kern="1200" cap="none" spc="0" normalizeH="0" baseline="0" noProof="0" dirty="0">
                <a:ln>
                  <a:noFill/>
                </a:ln>
                <a:solidFill>
                  <a:srgbClr val="000000"/>
                </a:solidFill>
                <a:effectLst/>
                <a:uLnTx/>
                <a:uFillTx/>
                <a:latin typeface="Arial" charset="0"/>
                <a:ea typeface="+mn-ea"/>
                <a:cs typeface="+mn-cs"/>
                <a:hlinkClick r:id="rId4"/>
              </a:rPr>
              <a:t>http://triz-summit.ru</a:t>
            </a:r>
            <a:r>
              <a:rPr kumimoji="0" lang="ru-RU" sz="1600" b="1" i="0" u="none" strike="noStrike" kern="1200" cap="none" spc="0" normalizeH="0" baseline="0" noProof="0" dirty="0">
                <a:ln>
                  <a:noFill/>
                </a:ln>
                <a:solidFill>
                  <a:srgbClr val="000000"/>
                </a:solidFill>
                <a:effectLst/>
                <a:uLnTx/>
                <a:uFillTx/>
                <a:latin typeface="Arial" charset="0"/>
                <a:ea typeface="+mn-ea"/>
                <a:cs typeface="+mn-cs"/>
              </a:rPr>
              <a:t> </a:t>
            </a:r>
          </a:p>
        </p:txBody>
      </p:sp>
      <p:pic>
        <p:nvPicPr>
          <p:cNvPr id="5122" name="Picture 2">
            <a:extLst>
              <a:ext uri="{FF2B5EF4-FFF2-40B4-BE49-F238E27FC236}">
                <a16:creationId xmlns:a16="http://schemas.microsoft.com/office/drawing/2014/main" id="{7FDA4A29-1EC8-4F97-B2DA-ABB9FA2A0E02}"/>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744923" y="421276"/>
            <a:ext cx="2034565" cy="846788"/>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spd="slow" advTm="11264"/>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327B51D3-1859-4085-BCC4-ABB26F81F476}"/>
              </a:ext>
            </a:extLst>
          </p:cNvPr>
          <p:cNvSpPr>
            <a:spLocks noGrp="1"/>
          </p:cNvSpPr>
          <p:nvPr>
            <p:ph type="title"/>
          </p:nvPr>
        </p:nvSpPr>
        <p:spPr/>
        <p:txBody>
          <a:bodyPr/>
          <a:lstStyle/>
          <a:p>
            <a:r>
              <a:rPr lang="ru-RU" dirty="0"/>
              <a:t>Шкала изобретательности. АНАЛИЗ</a:t>
            </a:r>
          </a:p>
        </p:txBody>
      </p:sp>
      <p:graphicFrame>
        <p:nvGraphicFramePr>
          <p:cNvPr id="9" name="Таблица 8">
            <a:extLst>
              <a:ext uri="{FF2B5EF4-FFF2-40B4-BE49-F238E27FC236}">
                <a16:creationId xmlns:a16="http://schemas.microsoft.com/office/drawing/2014/main" id="{18D017FE-1C63-4E5D-B35C-CF2112579A12}"/>
              </a:ext>
            </a:extLst>
          </p:cNvPr>
          <p:cNvGraphicFramePr>
            <a:graphicFrameLocks noGrp="1"/>
          </p:cNvGraphicFramePr>
          <p:nvPr/>
        </p:nvGraphicFramePr>
        <p:xfrm>
          <a:off x="25167" y="792290"/>
          <a:ext cx="9093669" cy="5661199"/>
        </p:xfrm>
        <a:graphic>
          <a:graphicData uri="http://schemas.openxmlformats.org/drawingml/2006/table">
            <a:tbl>
              <a:tblPr firstRow="1" firstCol="1" lastRow="1" lastCol="1" bandRow="1" bandCol="1"/>
              <a:tblGrid>
                <a:gridCol w="1191237">
                  <a:extLst>
                    <a:ext uri="{9D8B030D-6E8A-4147-A177-3AD203B41FA5}">
                      <a16:colId xmlns:a16="http://schemas.microsoft.com/office/drawing/2014/main" val="3647459340"/>
                    </a:ext>
                  </a:extLst>
                </a:gridCol>
                <a:gridCol w="1164852">
                  <a:extLst>
                    <a:ext uri="{9D8B030D-6E8A-4147-A177-3AD203B41FA5}">
                      <a16:colId xmlns:a16="http://schemas.microsoft.com/office/drawing/2014/main" val="1608064049"/>
                    </a:ext>
                  </a:extLst>
                </a:gridCol>
                <a:gridCol w="1298113">
                  <a:extLst>
                    <a:ext uri="{9D8B030D-6E8A-4147-A177-3AD203B41FA5}">
                      <a16:colId xmlns:a16="http://schemas.microsoft.com/office/drawing/2014/main" val="3481345227"/>
                    </a:ext>
                  </a:extLst>
                </a:gridCol>
                <a:gridCol w="1362414">
                  <a:extLst>
                    <a:ext uri="{9D8B030D-6E8A-4147-A177-3AD203B41FA5}">
                      <a16:colId xmlns:a16="http://schemas.microsoft.com/office/drawing/2014/main" val="750197338"/>
                    </a:ext>
                  </a:extLst>
                </a:gridCol>
                <a:gridCol w="1375795">
                  <a:extLst>
                    <a:ext uri="{9D8B030D-6E8A-4147-A177-3AD203B41FA5}">
                      <a16:colId xmlns:a16="http://schemas.microsoft.com/office/drawing/2014/main" val="2761022275"/>
                    </a:ext>
                  </a:extLst>
                </a:gridCol>
                <a:gridCol w="1342239">
                  <a:extLst>
                    <a:ext uri="{9D8B030D-6E8A-4147-A177-3AD203B41FA5}">
                      <a16:colId xmlns:a16="http://schemas.microsoft.com/office/drawing/2014/main" val="3995600199"/>
                    </a:ext>
                  </a:extLst>
                </a:gridCol>
                <a:gridCol w="1359019">
                  <a:extLst>
                    <a:ext uri="{9D8B030D-6E8A-4147-A177-3AD203B41FA5}">
                      <a16:colId xmlns:a16="http://schemas.microsoft.com/office/drawing/2014/main" val="1013449534"/>
                    </a:ext>
                  </a:extLst>
                </a:gridCol>
              </a:tblGrid>
              <a:tr h="209759">
                <a:tc>
                  <a:txBody>
                    <a:bodyPr/>
                    <a:lstStyle/>
                    <a:p>
                      <a:r>
                        <a:rPr lang="ru-RU" sz="1400">
                          <a:effectLst/>
                          <a:latin typeface="Times New Roman" panose="02020603050405020304" pitchFamily="18" charset="0"/>
                          <a:ea typeface="MS Mincho" panose="02020609040205080304" pitchFamily="49" charset="-128"/>
                        </a:rPr>
                        <a:t> </a:t>
                      </a:r>
                    </a:p>
                  </a:txBody>
                  <a:tcPr marL="38386" marR="3838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ru-RU" sz="1050" b="1" dirty="0">
                          <a:effectLst/>
                          <a:latin typeface="Times New Roman" panose="02020603050405020304" pitchFamily="18" charset="0"/>
                          <a:ea typeface="MS Mincho" panose="02020609040205080304" pitchFamily="49" charset="-128"/>
                        </a:rPr>
                        <a:t>0 уровень </a:t>
                      </a:r>
                      <a:endParaRPr lang="ru-RU" sz="1050" dirty="0">
                        <a:effectLst/>
                        <a:latin typeface="Times New Roman" panose="02020603050405020304" pitchFamily="18" charset="0"/>
                        <a:ea typeface="MS Mincho" panose="02020609040205080304" pitchFamily="49" charset="-128"/>
                      </a:endParaRPr>
                    </a:p>
                  </a:txBody>
                  <a:tcPr marL="38386" marR="3838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ru-RU" sz="1050" b="1">
                          <a:effectLst/>
                          <a:latin typeface="Times New Roman" panose="02020603050405020304" pitchFamily="18" charset="0"/>
                          <a:ea typeface="MS Mincho" panose="02020609040205080304" pitchFamily="49" charset="-128"/>
                        </a:rPr>
                        <a:t>1 уровень </a:t>
                      </a:r>
                      <a:endParaRPr lang="ru-RU" sz="1050">
                        <a:effectLst/>
                        <a:latin typeface="Times New Roman" panose="02020603050405020304" pitchFamily="18" charset="0"/>
                        <a:ea typeface="MS Mincho" panose="02020609040205080304" pitchFamily="49" charset="-128"/>
                      </a:endParaRPr>
                    </a:p>
                  </a:txBody>
                  <a:tcPr marL="38386" marR="3838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ru-RU" sz="1050" b="1">
                          <a:effectLst/>
                          <a:latin typeface="Times New Roman" panose="02020603050405020304" pitchFamily="18" charset="0"/>
                          <a:ea typeface="MS Mincho" panose="02020609040205080304" pitchFamily="49" charset="-128"/>
                        </a:rPr>
                        <a:t>2 уровень </a:t>
                      </a:r>
                      <a:endParaRPr lang="ru-RU" sz="1050">
                        <a:effectLst/>
                        <a:latin typeface="Times New Roman" panose="02020603050405020304" pitchFamily="18" charset="0"/>
                        <a:ea typeface="MS Mincho" panose="02020609040205080304" pitchFamily="49" charset="-128"/>
                      </a:endParaRPr>
                    </a:p>
                  </a:txBody>
                  <a:tcPr marL="38386" marR="3838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ru-RU" sz="1000" b="1">
                          <a:effectLst/>
                          <a:latin typeface="Times New Roman" panose="02020603050405020304" pitchFamily="18" charset="0"/>
                          <a:ea typeface="MS Mincho" panose="02020609040205080304" pitchFamily="49" charset="-128"/>
                        </a:rPr>
                        <a:t>3 уровень </a:t>
                      </a:r>
                      <a:endParaRPr lang="ru-RU" sz="1050">
                        <a:effectLst/>
                        <a:latin typeface="Times New Roman" panose="02020603050405020304" pitchFamily="18" charset="0"/>
                        <a:ea typeface="MS Mincho" panose="02020609040205080304" pitchFamily="49" charset="-128"/>
                      </a:endParaRPr>
                    </a:p>
                  </a:txBody>
                  <a:tcPr marL="38386" marR="3838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ru-RU" sz="1000" b="1">
                          <a:effectLst/>
                          <a:latin typeface="Times New Roman" panose="02020603050405020304" pitchFamily="18" charset="0"/>
                          <a:ea typeface="MS Mincho" panose="02020609040205080304" pitchFamily="49" charset="-128"/>
                        </a:rPr>
                        <a:t>4 уровень </a:t>
                      </a:r>
                      <a:endParaRPr lang="ru-RU" sz="1050">
                        <a:effectLst/>
                        <a:latin typeface="Times New Roman" panose="02020603050405020304" pitchFamily="18" charset="0"/>
                        <a:ea typeface="MS Mincho" panose="02020609040205080304" pitchFamily="49" charset="-128"/>
                      </a:endParaRPr>
                    </a:p>
                  </a:txBody>
                  <a:tcPr marL="38386" marR="3838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ru-RU" sz="1000" b="1" dirty="0">
                          <a:effectLst/>
                          <a:latin typeface="Times New Roman" panose="02020603050405020304" pitchFamily="18" charset="0"/>
                          <a:ea typeface="MS Mincho" panose="02020609040205080304" pitchFamily="49" charset="-128"/>
                        </a:rPr>
                        <a:t>5 уровень </a:t>
                      </a:r>
                      <a:endParaRPr lang="ru-RU" sz="1050" dirty="0">
                        <a:effectLst/>
                        <a:latin typeface="Times New Roman" panose="02020603050405020304" pitchFamily="18" charset="0"/>
                        <a:ea typeface="MS Mincho" panose="02020609040205080304" pitchFamily="49" charset="-128"/>
                      </a:endParaRPr>
                    </a:p>
                  </a:txBody>
                  <a:tcPr marL="38386" marR="3838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087567669"/>
                  </a:ext>
                </a:extLst>
              </a:tr>
              <a:tr h="599311">
                <a:tc>
                  <a:txBody>
                    <a:bodyPr/>
                    <a:lstStyle/>
                    <a:p>
                      <a:pPr marL="0" lvl="0" indent="0">
                        <a:buFont typeface="+mj-lt"/>
                        <a:buNone/>
                      </a:pPr>
                      <a:r>
                        <a:rPr lang="ru-RU" sz="1200" b="1" dirty="0">
                          <a:effectLst/>
                          <a:latin typeface="Times New Roman" panose="02020603050405020304" pitchFamily="18" charset="0"/>
                          <a:ea typeface="MS Mincho" panose="02020609040205080304" pitchFamily="49" charset="-128"/>
                        </a:rPr>
                        <a:t>1.1. А. Компонентный анализ.</a:t>
                      </a:r>
                      <a:endParaRPr lang="ru-RU" sz="1200" dirty="0">
                        <a:effectLst/>
                        <a:latin typeface="Times New Roman" panose="02020603050405020304" pitchFamily="18" charset="0"/>
                        <a:ea typeface="MS Mincho" panose="02020609040205080304" pitchFamily="49" charset="-128"/>
                      </a:endParaRPr>
                    </a:p>
                  </a:txBody>
                  <a:tcPr marL="38386" marR="3838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ru-RU" sz="1000" dirty="0">
                          <a:effectLst/>
                          <a:latin typeface="Times New Roman" panose="02020603050405020304" pitchFamily="18" charset="0"/>
                          <a:ea typeface="MS Mincho" panose="02020609040205080304" pitchFamily="49" charset="-128"/>
                        </a:rPr>
                        <a:t>не может выделять элементы системы.</a:t>
                      </a:r>
                    </a:p>
                  </a:txBody>
                  <a:tcPr marL="38386" marR="3838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r>
                        <a:rPr lang="ru-RU" sz="1000">
                          <a:effectLst/>
                          <a:latin typeface="Times New Roman" panose="02020603050405020304" pitchFamily="18" charset="0"/>
                          <a:ea typeface="MS Mincho" panose="02020609040205080304" pitchFamily="49" charset="-128"/>
                        </a:rPr>
                        <a:t>элементы выделяются бессистемно.</a:t>
                      </a:r>
                    </a:p>
                  </a:txBody>
                  <a:tcPr marL="38386" marR="3838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r>
                        <a:rPr lang="ru-RU" sz="1000">
                          <a:effectLst/>
                          <a:latin typeface="Times New Roman" panose="02020603050405020304" pitchFamily="18" charset="0"/>
                          <a:ea typeface="MS Mincho" panose="02020609040205080304" pitchFamily="49" charset="-128"/>
                        </a:rPr>
                        <a:t>выделяет элементы, составляющие конфликтную пару.</a:t>
                      </a:r>
                    </a:p>
                  </a:txBody>
                  <a:tcPr marL="38386" marR="3838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r>
                        <a:rPr lang="ru-RU" sz="1000">
                          <a:effectLst/>
                          <a:latin typeface="Times New Roman" panose="02020603050405020304" pitchFamily="18" charset="0"/>
                          <a:ea typeface="MS Mincho" panose="02020609040205080304" pitchFamily="49" charset="-128"/>
                        </a:rPr>
                        <a:t>выстраивает элементы системы в цепочки по убыванию рангов.</a:t>
                      </a:r>
                    </a:p>
                  </a:txBody>
                  <a:tcPr marL="38386" marR="3838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r>
                        <a:rPr lang="ru-RU" sz="1000">
                          <a:effectLst/>
                          <a:latin typeface="Times New Roman" panose="02020603050405020304" pitchFamily="18" charset="0"/>
                          <a:ea typeface="MS Mincho" panose="02020609040205080304" pitchFamily="49" charset="-128"/>
                        </a:rPr>
                        <a:t>предлагает видоизменения микроструктуры</a:t>
                      </a:r>
                    </a:p>
                  </a:txBody>
                  <a:tcPr marL="38386" marR="3838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r>
                        <a:rPr lang="ru-RU" sz="1000">
                          <a:effectLst/>
                          <a:latin typeface="Times New Roman" panose="02020603050405020304" pitchFamily="18" charset="0"/>
                          <a:ea typeface="MS Mincho" panose="02020609040205080304" pitchFamily="49" charset="-128"/>
                        </a:rPr>
                        <a:t>предлагает способы управления элементами. </a:t>
                      </a:r>
                    </a:p>
                    <a:p>
                      <a:pPr algn="just"/>
                      <a:r>
                        <a:rPr lang="ru-RU" sz="1000">
                          <a:effectLst/>
                          <a:latin typeface="Times New Roman" panose="02020603050405020304" pitchFamily="18" charset="0"/>
                          <a:ea typeface="MS Mincho" panose="02020609040205080304" pitchFamily="49" charset="-128"/>
                        </a:rPr>
                        <a:t> </a:t>
                      </a:r>
                    </a:p>
                  </a:txBody>
                  <a:tcPr marL="38386" marR="3838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144893134"/>
                  </a:ext>
                </a:extLst>
              </a:tr>
              <a:tr h="749138">
                <a:tc>
                  <a:txBody>
                    <a:bodyPr/>
                    <a:lstStyle/>
                    <a:p>
                      <a:pPr marL="0" lvl="0" indent="0">
                        <a:buFont typeface="+mj-lt"/>
                        <a:buNone/>
                      </a:pPr>
                      <a:r>
                        <a:rPr lang="ru-RU" sz="1200" b="1" dirty="0">
                          <a:effectLst/>
                          <a:latin typeface="Times New Roman" panose="02020603050405020304" pitchFamily="18" charset="0"/>
                          <a:ea typeface="MS Mincho" panose="02020609040205080304" pitchFamily="49" charset="-128"/>
                        </a:rPr>
                        <a:t>1.2. Б. Структурный анализ.</a:t>
                      </a:r>
                      <a:endParaRPr lang="ru-RU" sz="1200" dirty="0">
                        <a:effectLst/>
                        <a:latin typeface="Times New Roman" panose="02020603050405020304" pitchFamily="18" charset="0"/>
                        <a:ea typeface="MS Mincho" panose="02020609040205080304" pitchFamily="49" charset="-128"/>
                      </a:endParaRPr>
                    </a:p>
                  </a:txBody>
                  <a:tcPr marL="38386" marR="3838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ru-RU" sz="1000">
                          <a:effectLst/>
                          <a:latin typeface="Times New Roman" panose="02020603050405020304" pitchFamily="18" charset="0"/>
                          <a:ea typeface="MS Mincho" panose="02020609040205080304" pitchFamily="49" charset="-128"/>
                        </a:rPr>
                        <a:t>не выделены взаимосвязи и взаимодействия.</a:t>
                      </a:r>
                    </a:p>
                  </a:txBody>
                  <a:tcPr marL="38386" marR="3838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ru-RU" sz="1000">
                          <a:effectLst/>
                          <a:latin typeface="Times New Roman" panose="02020603050405020304" pitchFamily="18" charset="0"/>
                          <a:ea typeface="MS Mincho" panose="02020609040205080304" pitchFamily="49" charset="-128"/>
                        </a:rPr>
                        <a:t>выделены «однозвенные» взаимосвязи и взаимодействия.</a:t>
                      </a:r>
                    </a:p>
                  </a:txBody>
                  <a:tcPr marL="38386" marR="3838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ru-RU" sz="1000">
                          <a:effectLst/>
                          <a:latin typeface="Times New Roman" panose="02020603050405020304" pitchFamily="18" charset="0"/>
                          <a:ea typeface="MS Mincho" panose="02020609040205080304" pitchFamily="49" charset="-128"/>
                        </a:rPr>
                        <a:t>выбор взаимосвязи и взаимодействия необходимые для решения задачи.</a:t>
                      </a:r>
                    </a:p>
                  </a:txBody>
                  <a:tcPr marL="38386" marR="3838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ru-RU" sz="1000">
                          <a:effectLst/>
                          <a:latin typeface="Times New Roman" panose="02020603050405020304" pitchFamily="18" charset="0"/>
                          <a:ea typeface="MS Mincho" panose="02020609040205080304" pitchFamily="49" charset="-128"/>
                        </a:rPr>
                        <a:t>изменены существующие взаимосвязи и взаимодействия.</a:t>
                      </a:r>
                    </a:p>
                  </a:txBody>
                  <a:tcPr marL="38386" marR="3838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ru-RU" sz="1000">
                          <a:effectLst/>
                          <a:latin typeface="Times New Roman" panose="02020603050405020304" pitchFamily="18" charset="0"/>
                          <a:ea typeface="MS Mincho" panose="02020609040205080304" pitchFamily="49" charset="-128"/>
                        </a:rPr>
                        <a:t>введены новые взаимосвязи и взаимодействия.</a:t>
                      </a:r>
                    </a:p>
                  </a:txBody>
                  <a:tcPr marL="38386" marR="3838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ru-RU" sz="1000">
                          <a:effectLst/>
                          <a:latin typeface="Times New Roman" panose="02020603050405020304" pitchFamily="18" charset="0"/>
                          <a:ea typeface="MS Mincho" panose="02020609040205080304" pitchFamily="49" charset="-128"/>
                        </a:rPr>
                        <a:t>исследованы не характерные для данной системы взаимосвязи и взаимодействия.</a:t>
                      </a:r>
                    </a:p>
                  </a:txBody>
                  <a:tcPr marL="38386" marR="3838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720847935"/>
                  </a:ext>
                </a:extLst>
              </a:tr>
              <a:tr h="749138">
                <a:tc>
                  <a:txBody>
                    <a:bodyPr/>
                    <a:lstStyle/>
                    <a:p>
                      <a:pPr marL="0" lvl="0" indent="0">
                        <a:buFont typeface="+mj-lt"/>
                        <a:buNone/>
                      </a:pPr>
                      <a:r>
                        <a:rPr lang="ru-RU" sz="1200" b="1" dirty="0">
                          <a:effectLst/>
                          <a:latin typeface="Times New Roman" panose="02020603050405020304" pitchFamily="18" charset="0"/>
                          <a:ea typeface="MS Mincho" panose="02020609040205080304" pitchFamily="49" charset="-128"/>
                        </a:rPr>
                        <a:t>1.3. В. Анализ функций</a:t>
                      </a:r>
                      <a:endParaRPr lang="ru-RU" sz="1200" dirty="0">
                        <a:effectLst/>
                        <a:latin typeface="Times New Roman" panose="02020603050405020304" pitchFamily="18" charset="0"/>
                        <a:ea typeface="MS Mincho" panose="02020609040205080304" pitchFamily="49" charset="-128"/>
                      </a:endParaRPr>
                    </a:p>
                  </a:txBody>
                  <a:tcPr marL="38386" marR="3838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ru-RU" sz="1000">
                          <a:effectLst/>
                          <a:latin typeface="Times New Roman" panose="02020603050405020304" pitchFamily="18" charset="0"/>
                          <a:ea typeface="MS Mincho" panose="02020609040205080304" pitchFamily="49" charset="-128"/>
                        </a:rPr>
                        <a:t>не может сформулировать функции</a:t>
                      </a:r>
                    </a:p>
                  </a:txBody>
                  <a:tcPr marL="38386" marR="3838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r>
                        <a:rPr lang="ru-RU" sz="1000">
                          <a:effectLst/>
                          <a:latin typeface="Times New Roman" panose="02020603050405020304" pitchFamily="18" charset="0"/>
                          <a:ea typeface="MS Mincho" panose="02020609040205080304" pitchFamily="49" charset="-128"/>
                        </a:rPr>
                        <a:t>выделяются случайные, не относящиеся к задаче функции</a:t>
                      </a:r>
                    </a:p>
                  </a:txBody>
                  <a:tcPr marL="38386" marR="3838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r>
                        <a:rPr lang="ru-RU" sz="1000">
                          <a:effectLst/>
                          <a:latin typeface="Times New Roman" panose="02020603050405020304" pitchFamily="18" charset="0"/>
                          <a:ea typeface="MS Mincho" panose="02020609040205080304" pitchFamily="49" charset="-128"/>
                        </a:rPr>
                        <a:t>выбирает главную функцию системы, относящуюся к решению задачи</a:t>
                      </a:r>
                    </a:p>
                  </a:txBody>
                  <a:tcPr marL="38386" marR="3838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r>
                        <a:rPr lang="ru-RU" sz="1000">
                          <a:effectLst/>
                          <a:latin typeface="Times New Roman" panose="02020603050405020304" pitchFamily="18" charset="0"/>
                          <a:ea typeface="MS Mincho" panose="02020609040205080304" pitchFamily="49" charset="-128"/>
                        </a:rPr>
                        <a:t>выстраивает цепочки функций, обеспечивающие выполнение главной функции</a:t>
                      </a:r>
                    </a:p>
                  </a:txBody>
                  <a:tcPr marL="38386" marR="3838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r>
                        <a:rPr lang="ru-RU" sz="1000">
                          <a:effectLst/>
                          <a:latin typeface="Times New Roman" panose="02020603050405020304" pitchFamily="18" charset="0"/>
                          <a:ea typeface="MS Mincho" panose="02020609040205080304" pitchFamily="49" charset="-128"/>
                        </a:rPr>
                        <a:t>отделяет функции от их носителей</a:t>
                      </a:r>
                    </a:p>
                  </a:txBody>
                  <a:tcPr marL="38386" marR="3838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r>
                        <a:rPr lang="ru-RU" sz="1000">
                          <a:effectLst/>
                          <a:latin typeface="Times New Roman" panose="02020603050405020304" pitchFamily="18" charset="0"/>
                          <a:ea typeface="MS Mincho" panose="02020609040205080304" pitchFamily="49" charset="-128"/>
                        </a:rPr>
                        <a:t>предлагает способы управления функциями</a:t>
                      </a:r>
                    </a:p>
                  </a:txBody>
                  <a:tcPr marL="38386" marR="3838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867372860"/>
                  </a:ext>
                </a:extLst>
              </a:tr>
              <a:tr h="728870">
                <a:tc>
                  <a:txBody>
                    <a:bodyPr/>
                    <a:lstStyle/>
                    <a:p>
                      <a:pPr marL="0" lvl="0" indent="0">
                        <a:buFont typeface="+mj-lt"/>
                        <a:buNone/>
                      </a:pPr>
                      <a:r>
                        <a:rPr lang="ru-RU" sz="1200" b="1" dirty="0">
                          <a:effectLst/>
                          <a:latin typeface="Times New Roman" panose="02020603050405020304" pitchFamily="18" charset="0"/>
                          <a:ea typeface="MS Mincho" panose="02020609040205080304" pitchFamily="49" charset="-128"/>
                        </a:rPr>
                        <a:t>1.4. Г. Переход в надсистему</a:t>
                      </a:r>
                      <a:endParaRPr lang="ru-RU" sz="1200" dirty="0">
                        <a:effectLst/>
                        <a:latin typeface="Times New Roman" panose="02020603050405020304" pitchFamily="18" charset="0"/>
                        <a:ea typeface="MS Mincho" panose="02020609040205080304" pitchFamily="49" charset="-128"/>
                      </a:endParaRPr>
                    </a:p>
                  </a:txBody>
                  <a:tcPr marL="38386" marR="3838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ru-RU" sz="1000">
                          <a:effectLst/>
                          <a:latin typeface="Times New Roman" panose="02020603050405020304" pitchFamily="18" charset="0"/>
                          <a:ea typeface="MS Mincho" panose="02020609040205080304" pitchFamily="49" charset="-128"/>
                        </a:rPr>
                        <a:t>не может объединять элементы в систему и/или надсистему.</a:t>
                      </a:r>
                    </a:p>
                  </a:txBody>
                  <a:tcPr marL="38386" marR="3838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ru-RU" sz="1000">
                          <a:effectLst/>
                          <a:latin typeface="Times New Roman" panose="02020603050405020304" pitchFamily="18" charset="0"/>
                          <a:ea typeface="MS Mincho" panose="02020609040205080304" pitchFamily="49" charset="-128"/>
                        </a:rPr>
                        <a:t>для объединения используются только внешние признаки.</a:t>
                      </a:r>
                    </a:p>
                  </a:txBody>
                  <a:tcPr marL="38386" marR="3838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ru-RU" sz="1000">
                          <a:effectLst/>
                          <a:latin typeface="Times New Roman" panose="02020603050405020304" pitchFamily="18" charset="0"/>
                          <a:ea typeface="MS Mincho" panose="02020609040205080304" pitchFamily="49" charset="-128"/>
                        </a:rPr>
                        <a:t>выбирает из множества систему и/или надсистему, относящуюся к задаче.</a:t>
                      </a:r>
                    </a:p>
                  </a:txBody>
                  <a:tcPr marL="38386" marR="3838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ru-RU" sz="1000">
                          <a:effectLst/>
                          <a:latin typeface="Times New Roman" panose="02020603050405020304" pitchFamily="18" charset="0"/>
                          <a:ea typeface="MS Mincho" panose="02020609040205080304" pitchFamily="49" charset="-128"/>
                        </a:rPr>
                        <a:t>элементы выстраиваются в цепочки по возрастанию рангов.</a:t>
                      </a:r>
                    </a:p>
                  </a:txBody>
                  <a:tcPr marL="38386" marR="3838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ru-RU" sz="1000">
                          <a:effectLst/>
                          <a:latin typeface="Times New Roman" panose="02020603050405020304" pitchFamily="18" charset="0"/>
                          <a:ea typeface="MS Mincho" panose="02020609040205080304" pitchFamily="49" charset="-128"/>
                        </a:rPr>
                        <a:t>предлагает способы изменения системы.</a:t>
                      </a:r>
                    </a:p>
                  </a:txBody>
                  <a:tcPr marL="38386" marR="3838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ru-RU" sz="1000">
                          <a:effectLst/>
                          <a:latin typeface="Times New Roman" panose="02020603050405020304" pitchFamily="18" charset="0"/>
                          <a:ea typeface="MS Mincho" panose="02020609040205080304" pitchFamily="49" charset="-128"/>
                        </a:rPr>
                        <a:t>предлагает способы изменения надсистемы. </a:t>
                      </a:r>
                    </a:p>
                  </a:txBody>
                  <a:tcPr marL="38386" marR="3838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015226862"/>
                  </a:ext>
                </a:extLst>
              </a:tr>
              <a:tr h="809069">
                <a:tc>
                  <a:txBody>
                    <a:bodyPr/>
                    <a:lstStyle/>
                    <a:p>
                      <a:pPr marL="0" lvl="0" indent="0">
                        <a:buFont typeface="+mj-lt"/>
                        <a:buNone/>
                      </a:pPr>
                      <a:r>
                        <a:rPr lang="ru-RU" sz="1200" b="1" dirty="0">
                          <a:effectLst/>
                          <a:latin typeface="Times New Roman" panose="02020603050405020304" pitchFamily="18" charset="0"/>
                          <a:ea typeface="MS Mincho" panose="02020609040205080304" pitchFamily="49" charset="-128"/>
                        </a:rPr>
                        <a:t>1.5. Д. Изменение систем во времени</a:t>
                      </a:r>
                      <a:endParaRPr lang="ru-RU" sz="1200" dirty="0">
                        <a:effectLst/>
                        <a:latin typeface="Times New Roman" panose="02020603050405020304" pitchFamily="18" charset="0"/>
                        <a:ea typeface="MS Mincho" panose="02020609040205080304" pitchFamily="49" charset="-128"/>
                      </a:endParaRPr>
                    </a:p>
                  </a:txBody>
                  <a:tcPr marL="38386" marR="3838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ru-RU" sz="1000">
                          <a:effectLst/>
                          <a:latin typeface="Times New Roman" panose="02020603050405020304" pitchFamily="18" charset="0"/>
                          <a:ea typeface="MS Mincho" panose="02020609040205080304" pitchFamily="49" charset="-128"/>
                        </a:rPr>
                        <a:t>не изменяет систему во времени.</a:t>
                      </a:r>
                    </a:p>
                  </a:txBody>
                  <a:tcPr marL="38386" marR="3838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ru-RU" sz="1000" dirty="0">
                          <a:effectLst/>
                          <a:latin typeface="Times New Roman" panose="02020603050405020304" pitchFamily="18" charset="0"/>
                          <a:ea typeface="MS Mincho" panose="02020609040205080304" pitchFamily="49" charset="-128"/>
                        </a:rPr>
                        <a:t>изменения во времени случайны, не относятся к задаче.</a:t>
                      </a:r>
                    </a:p>
                  </a:txBody>
                  <a:tcPr marL="38386" marR="3838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ru-RU" sz="1000" dirty="0">
                          <a:effectLst/>
                          <a:latin typeface="Times New Roman" panose="02020603050405020304" pitchFamily="18" charset="0"/>
                          <a:ea typeface="MS Mincho" panose="02020609040205080304" pitchFamily="49" charset="-128"/>
                        </a:rPr>
                        <a:t>определяет оперативное время.</a:t>
                      </a:r>
                    </a:p>
                  </a:txBody>
                  <a:tcPr marL="38386" marR="3838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ru-RU" sz="900">
                          <a:effectLst/>
                          <a:latin typeface="Times New Roman" panose="02020603050405020304" pitchFamily="18" charset="0"/>
                          <a:ea typeface="MS Mincho" panose="02020609040205080304" pitchFamily="49" charset="-128"/>
                        </a:rPr>
                        <a:t>определяет состояние элементов на разных промежутках оперативного времени.</a:t>
                      </a:r>
                      <a:endParaRPr lang="ru-RU" sz="1000">
                        <a:effectLst/>
                        <a:latin typeface="Times New Roman" panose="02020603050405020304" pitchFamily="18" charset="0"/>
                        <a:ea typeface="MS Mincho" panose="02020609040205080304" pitchFamily="49" charset="-128"/>
                      </a:endParaRPr>
                    </a:p>
                  </a:txBody>
                  <a:tcPr marL="38386" marR="3838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ru-RU" sz="1000">
                          <a:effectLst/>
                          <a:latin typeface="Times New Roman" panose="02020603050405020304" pitchFamily="18" charset="0"/>
                          <a:ea typeface="MS Mincho" panose="02020609040205080304" pitchFamily="49" charset="-128"/>
                        </a:rPr>
                        <a:t>предлагает способы изменения системы во времени.</a:t>
                      </a:r>
                    </a:p>
                  </a:txBody>
                  <a:tcPr marL="38386" marR="3838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ru-RU" sz="900">
                          <a:effectLst/>
                          <a:latin typeface="Times New Roman" panose="02020603050405020304" pitchFamily="18" charset="0"/>
                          <a:ea typeface="MS Mincho" panose="02020609040205080304" pitchFamily="49" charset="-128"/>
                        </a:rPr>
                        <a:t>может представить, какими были похожие системы в прошлом и прогнозировать развитие таких систем в будущем (филогенез).</a:t>
                      </a:r>
                      <a:endParaRPr lang="ru-RU" sz="1000">
                        <a:effectLst/>
                        <a:latin typeface="Times New Roman" panose="02020603050405020304" pitchFamily="18" charset="0"/>
                        <a:ea typeface="MS Mincho" panose="02020609040205080304" pitchFamily="49" charset="-128"/>
                      </a:endParaRPr>
                    </a:p>
                  </a:txBody>
                  <a:tcPr marL="38386" marR="3838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051731231"/>
                  </a:ext>
                </a:extLst>
              </a:tr>
              <a:tr h="979116">
                <a:tc>
                  <a:txBody>
                    <a:bodyPr/>
                    <a:lstStyle/>
                    <a:p>
                      <a:pPr marL="0" lvl="0" indent="0">
                        <a:buFont typeface="+mj-lt"/>
                        <a:buNone/>
                      </a:pPr>
                      <a:r>
                        <a:rPr lang="ru-RU" sz="1200" b="1" dirty="0">
                          <a:effectLst/>
                          <a:latin typeface="Times New Roman" panose="02020603050405020304" pitchFamily="18" charset="0"/>
                          <a:ea typeface="MS Mincho" panose="02020609040205080304" pitchFamily="49" charset="-128"/>
                        </a:rPr>
                        <a:t>1.6. Е. Чувствительность к противоречиям</a:t>
                      </a:r>
                      <a:endParaRPr lang="ru-RU" sz="1200" dirty="0">
                        <a:effectLst/>
                        <a:latin typeface="Times New Roman" panose="02020603050405020304" pitchFamily="18" charset="0"/>
                        <a:ea typeface="MS Mincho" panose="02020609040205080304" pitchFamily="49" charset="-128"/>
                      </a:endParaRPr>
                    </a:p>
                  </a:txBody>
                  <a:tcPr marL="38386" marR="3838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ru-RU" sz="1000">
                          <a:effectLst/>
                          <a:latin typeface="Times New Roman" panose="02020603050405020304" pitchFamily="18" charset="0"/>
                          <a:ea typeface="MS Mincho" panose="02020609040205080304" pitchFamily="49" charset="-128"/>
                        </a:rPr>
                        <a:t>не выделяет конфликт в предложенной задаче.</a:t>
                      </a:r>
                    </a:p>
                  </a:txBody>
                  <a:tcPr marL="38386" marR="3838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ru-RU" sz="1000">
                          <a:effectLst/>
                          <a:latin typeface="Times New Roman" panose="02020603050405020304" pitchFamily="18" charset="0"/>
                          <a:ea typeface="MS Mincho" panose="02020609040205080304" pitchFamily="49" charset="-128"/>
                        </a:rPr>
                        <a:t>выделяет противоположные требования в системе.</a:t>
                      </a:r>
                    </a:p>
                  </a:txBody>
                  <a:tcPr marL="38386" marR="3838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ru-RU" sz="1000">
                          <a:effectLst/>
                          <a:latin typeface="Times New Roman" panose="02020603050405020304" pitchFamily="18" charset="0"/>
                          <a:ea typeface="MS Mincho" panose="02020609040205080304" pitchFamily="49" charset="-128"/>
                        </a:rPr>
                        <a:t>выделяет элементы системы, связанные с конфликтующими требованиями.</a:t>
                      </a:r>
                    </a:p>
                  </a:txBody>
                  <a:tcPr marL="38386" marR="3838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ru-RU" sz="1000">
                          <a:effectLst/>
                          <a:latin typeface="Times New Roman" panose="02020603050405020304" pitchFamily="18" charset="0"/>
                          <a:ea typeface="MS Mincho" panose="02020609040205080304" pitchFamily="49" charset="-128"/>
                        </a:rPr>
                        <a:t>выделяет противоположные состояния элементов в системе.</a:t>
                      </a:r>
                    </a:p>
                  </a:txBody>
                  <a:tcPr marL="38386" marR="3838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ru-RU" sz="1000">
                          <a:effectLst/>
                          <a:latin typeface="Times New Roman" panose="02020603050405020304" pitchFamily="18" charset="0"/>
                          <a:ea typeface="MS Mincho" panose="02020609040205080304" pitchFamily="49" charset="-128"/>
                        </a:rPr>
                        <a:t>предлагает изменения элементов на микроуровне.</a:t>
                      </a:r>
                    </a:p>
                  </a:txBody>
                  <a:tcPr marL="38386" marR="3838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ru-RU" sz="1000">
                          <a:effectLst/>
                          <a:latin typeface="Times New Roman" panose="02020603050405020304" pitchFamily="18" charset="0"/>
                          <a:ea typeface="MS Mincho" panose="02020609040205080304" pitchFamily="49" charset="-128"/>
                        </a:rPr>
                        <a:t>может обострять состояние элементов конфликта.</a:t>
                      </a:r>
                    </a:p>
                  </a:txBody>
                  <a:tcPr marL="38386" marR="3838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720646659"/>
                  </a:ext>
                </a:extLst>
              </a:tr>
              <a:tr h="783293">
                <a:tc>
                  <a:txBody>
                    <a:bodyPr/>
                    <a:lstStyle/>
                    <a:p>
                      <a:pPr marL="0" lvl="0" indent="0">
                        <a:buFont typeface="+mj-lt"/>
                        <a:buNone/>
                      </a:pPr>
                      <a:r>
                        <a:rPr lang="ru-RU" sz="1200" b="1" dirty="0">
                          <a:effectLst/>
                          <a:latin typeface="Times New Roman" panose="02020603050405020304" pitchFamily="18" charset="0"/>
                          <a:ea typeface="MS Mincho" panose="02020609040205080304" pitchFamily="49" charset="-128"/>
                        </a:rPr>
                        <a:t>1.7. Ж. Идеальное моделирование</a:t>
                      </a:r>
                      <a:endParaRPr lang="ru-RU" sz="1200" dirty="0">
                        <a:effectLst/>
                        <a:latin typeface="Times New Roman" panose="02020603050405020304" pitchFamily="18" charset="0"/>
                        <a:ea typeface="MS Mincho" panose="02020609040205080304" pitchFamily="49" charset="-128"/>
                      </a:endParaRPr>
                    </a:p>
                  </a:txBody>
                  <a:tcPr marL="38386" marR="3838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ru-RU" sz="1000">
                          <a:effectLst/>
                          <a:latin typeface="Times New Roman" panose="02020603050405020304" pitchFamily="18" charset="0"/>
                          <a:ea typeface="MS Mincho" panose="02020609040205080304" pitchFamily="49" charset="-128"/>
                        </a:rPr>
                        <a:t>не может мысленно изменять образ.</a:t>
                      </a:r>
                    </a:p>
                  </a:txBody>
                  <a:tcPr marL="38386" marR="3838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ru-RU" sz="1000">
                          <a:effectLst/>
                          <a:latin typeface="Times New Roman" panose="02020603050405020304" pitchFamily="18" charset="0"/>
                          <a:ea typeface="MS Mincho" panose="02020609040205080304" pitchFamily="49" charset="-128"/>
                        </a:rPr>
                        <a:t>мысленно изменяет элементы, структуру и свойства данной системы </a:t>
                      </a:r>
                    </a:p>
                  </a:txBody>
                  <a:tcPr marL="38386" marR="3838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ru-RU" sz="1000">
                          <a:effectLst/>
                          <a:latin typeface="Times New Roman" panose="02020603050405020304" pitchFamily="18" charset="0"/>
                          <a:ea typeface="MS Mincho" panose="02020609040205080304" pitchFamily="49" charset="-128"/>
                        </a:rPr>
                        <a:t>выбор способа изменения элементов, структуры и свойств.</a:t>
                      </a:r>
                    </a:p>
                    <a:p>
                      <a:r>
                        <a:rPr lang="ru-RU" sz="1000">
                          <a:effectLst/>
                          <a:latin typeface="Times New Roman" panose="02020603050405020304" pitchFamily="18" charset="0"/>
                          <a:ea typeface="MS Mincho" panose="02020609040205080304" pitchFamily="49" charset="-128"/>
                        </a:rPr>
                        <a:t> </a:t>
                      </a:r>
                    </a:p>
                  </a:txBody>
                  <a:tcPr marL="38386" marR="3838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ru-RU" sz="1000">
                          <a:effectLst/>
                          <a:latin typeface="Times New Roman" panose="02020603050405020304" pitchFamily="18" charset="0"/>
                          <a:ea typeface="MS Mincho" panose="02020609040205080304" pitchFamily="49" charset="-128"/>
                        </a:rPr>
                        <a:t>изменение системы в зоне конфликта.</a:t>
                      </a:r>
                    </a:p>
                  </a:txBody>
                  <a:tcPr marL="38386" marR="3838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ru-RU" sz="900">
                          <a:effectLst/>
                          <a:latin typeface="Times New Roman" panose="02020603050405020304" pitchFamily="18" charset="0"/>
                          <a:ea typeface="MS Mincho" panose="02020609040205080304" pitchFamily="49" charset="-128"/>
                        </a:rPr>
                        <a:t>изменение системы в соответствие с требуемыми свойствами и функциями.</a:t>
                      </a:r>
                      <a:endParaRPr lang="ru-RU" sz="1000">
                        <a:effectLst/>
                        <a:latin typeface="Times New Roman" panose="02020603050405020304" pitchFamily="18" charset="0"/>
                        <a:ea typeface="MS Mincho" panose="02020609040205080304" pitchFamily="49" charset="-128"/>
                      </a:endParaRPr>
                    </a:p>
                  </a:txBody>
                  <a:tcPr marL="38386" marR="3838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ru-RU" sz="1000" dirty="0">
                          <a:effectLst/>
                          <a:latin typeface="Times New Roman" panose="02020603050405020304" pitchFamily="18" charset="0"/>
                          <a:ea typeface="MS Mincho" panose="02020609040205080304" pitchFamily="49" charset="-128"/>
                        </a:rPr>
                        <a:t>полностью изменена система в соответствии с идеальным образом.</a:t>
                      </a:r>
                    </a:p>
                  </a:txBody>
                  <a:tcPr marL="38386" marR="3838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741318485"/>
                  </a:ext>
                </a:extLst>
              </a:tr>
            </a:tbl>
          </a:graphicData>
        </a:graphic>
      </p:graphicFrame>
    </p:spTree>
    <p:extLst>
      <p:ext uri="{BB962C8B-B14F-4D97-AF65-F5344CB8AC3E}">
        <p14:creationId xmlns:p14="http://schemas.microsoft.com/office/powerpoint/2010/main" val="3357732743"/>
      </p:ext>
    </p:extLst>
  </p:cSld>
  <p:clrMapOvr>
    <a:masterClrMapping/>
  </p:clrMapOvr>
  <p:transition spd="med" advTm="3214"/>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07D1BFB6-DFEC-4E55-8276-C1CA8935FA7B}"/>
              </a:ext>
            </a:extLst>
          </p:cNvPr>
          <p:cNvSpPr>
            <a:spLocks noGrp="1"/>
          </p:cNvSpPr>
          <p:nvPr>
            <p:ph type="title"/>
          </p:nvPr>
        </p:nvSpPr>
        <p:spPr/>
        <p:txBody>
          <a:bodyPr/>
          <a:lstStyle/>
          <a:p>
            <a:r>
              <a:rPr lang="ru-RU" dirty="0"/>
              <a:t>Шкала изобретательности. СИНТЕЗ. ОЦЕНКА.</a:t>
            </a:r>
          </a:p>
        </p:txBody>
      </p:sp>
      <p:graphicFrame>
        <p:nvGraphicFramePr>
          <p:cNvPr id="5" name="Таблица 4">
            <a:extLst>
              <a:ext uri="{FF2B5EF4-FFF2-40B4-BE49-F238E27FC236}">
                <a16:creationId xmlns:a16="http://schemas.microsoft.com/office/drawing/2014/main" id="{EDAA27DD-C508-40E9-9770-DEDF5ED04A53}"/>
              </a:ext>
            </a:extLst>
          </p:cNvPr>
          <p:cNvGraphicFramePr>
            <a:graphicFrameLocks noGrp="1"/>
          </p:cNvGraphicFramePr>
          <p:nvPr/>
        </p:nvGraphicFramePr>
        <p:xfrm>
          <a:off x="0" y="805498"/>
          <a:ext cx="9144000" cy="5548581"/>
        </p:xfrm>
        <a:graphic>
          <a:graphicData uri="http://schemas.openxmlformats.org/drawingml/2006/table">
            <a:tbl>
              <a:tblPr firstRow="1" firstCol="1" lastRow="1" lastCol="1" bandRow="1" bandCol="1"/>
              <a:tblGrid>
                <a:gridCol w="1143937">
                  <a:extLst>
                    <a:ext uri="{9D8B030D-6E8A-4147-A177-3AD203B41FA5}">
                      <a16:colId xmlns:a16="http://schemas.microsoft.com/office/drawing/2014/main" val="1986384550"/>
                    </a:ext>
                  </a:extLst>
                </a:gridCol>
                <a:gridCol w="1225193">
                  <a:extLst>
                    <a:ext uri="{9D8B030D-6E8A-4147-A177-3AD203B41FA5}">
                      <a16:colId xmlns:a16="http://schemas.microsoft.com/office/drawing/2014/main" val="4044218196"/>
                    </a:ext>
                  </a:extLst>
                </a:gridCol>
                <a:gridCol w="1305298">
                  <a:extLst>
                    <a:ext uri="{9D8B030D-6E8A-4147-A177-3AD203B41FA5}">
                      <a16:colId xmlns:a16="http://schemas.microsoft.com/office/drawing/2014/main" val="2595147659"/>
                    </a:ext>
                  </a:extLst>
                </a:gridCol>
                <a:gridCol w="1392522">
                  <a:extLst>
                    <a:ext uri="{9D8B030D-6E8A-4147-A177-3AD203B41FA5}">
                      <a16:colId xmlns:a16="http://schemas.microsoft.com/office/drawing/2014/main" val="4273874661"/>
                    </a:ext>
                  </a:extLst>
                </a:gridCol>
                <a:gridCol w="1392573">
                  <a:extLst>
                    <a:ext uri="{9D8B030D-6E8A-4147-A177-3AD203B41FA5}">
                      <a16:colId xmlns:a16="http://schemas.microsoft.com/office/drawing/2014/main" val="4293609896"/>
                    </a:ext>
                  </a:extLst>
                </a:gridCol>
                <a:gridCol w="1308683">
                  <a:extLst>
                    <a:ext uri="{9D8B030D-6E8A-4147-A177-3AD203B41FA5}">
                      <a16:colId xmlns:a16="http://schemas.microsoft.com/office/drawing/2014/main" val="3942458846"/>
                    </a:ext>
                  </a:extLst>
                </a:gridCol>
                <a:gridCol w="1375794">
                  <a:extLst>
                    <a:ext uri="{9D8B030D-6E8A-4147-A177-3AD203B41FA5}">
                      <a16:colId xmlns:a16="http://schemas.microsoft.com/office/drawing/2014/main" val="1978766218"/>
                    </a:ext>
                  </a:extLst>
                </a:gridCol>
              </a:tblGrid>
              <a:tr h="724259">
                <a:tc>
                  <a:txBody>
                    <a:bodyPr/>
                    <a:lstStyle/>
                    <a:p>
                      <a:r>
                        <a:rPr lang="ru-RU" sz="1050" b="1">
                          <a:effectLst/>
                          <a:latin typeface="Times New Roman" panose="02020603050405020304" pitchFamily="18" charset="0"/>
                          <a:ea typeface="MS Mincho" panose="02020609040205080304" pitchFamily="49" charset="-128"/>
                        </a:rPr>
                        <a:t>2.1. З. Использование ресурсов</a:t>
                      </a:r>
                      <a:endParaRPr lang="ru-RU" sz="1050">
                        <a:effectLst/>
                        <a:latin typeface="Times New Roman" panose="02020603050405020304" pitchFamily="18" charset="0"/>
                        <a:ea typeface="MS Mincho" panose="02020609040205080304" pitchFamily="49" charset="-128"/>
                      </a:endParaRPr>
                    </a:p>
                  </a:txBody>
                  <a:tcPr marL="54319" marR="5431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ru-RU" sz="1100" dirty="0">
                          <a:effectLst/>
                          <a:latin typeface="Times New Roman" panose="02020603050405020304" pitchFamily="18" charset="0"/>
                          <a:ea typeface="MS Mincho" panose="02020609040205080304" pitchFamily="49" charset="-128"/>
                        </a:rPr>
                        <a:t>не используются ресурсы.</a:t>
                      </a:r>
                    </a:p>
                  </a:txBody>
                  <a:tcPr marL="54319" marR="5431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ru-RU" sz="1100">
                          <a:effectLst/>
                          <a:latin typeface="Times New Roman" panose="02020603050405020304" pitchFamily="18" charset="0"/>
                          <a:ea typeface="MS Mincho" panose="02020609040205080304" pitchFamily="49" charset="-128"/>
                        </a:rPr>
                        <a:t>используются внутрисистемные ресурсы, данные в условиях задачи.</a:t>
                      </a:r>
                    </a:p>
                  </a:txBody>
                  <a:tcPr marL="54319" marR="5431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ru-RU" sz="1100">
                          <a:effectLst/>
                          <a:latin typeface="Times New Roman" panose="02020603050405020304" pitchFamily="18" charset="0"/>
                          <a:ea typeface="MS Mincho" panose="02020609040205080304" pitchFamily="49" charset="-128"/>
                        </a:rPr>
                        <a:t>целенаправленный выбор ресурсов для решения задачи.</a:t>
                      </a:r>
                    </a:p>
                  </a:txBody>
                  <a:tcPr marL="54319" marR="5431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ru-RU" sz="1100">
                          <a:effectLst/>
                          <a:latin typeface="Times New Roman" panose="02020603050405020304" pitchFamily="18" charset="0"/>
                          <a:ea typeface="MS Mincho" panose="02020609040205080304" pitchFamily="49" charset="-128"/>
                        </a:rPr>
                        <a:t>использует  ресурсы, не входящие в описанную в задаче систему.</a:t>
                      </a:r>
                    </a:p>
                  </a:txBody>
                  <a:tcPr marL="54319" marR="5431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ru-RU" sz="1100">
                          <a:effectLst/>
                          <a:latin typeface="Times New Roman" panose="02020603050405020304" pitchFamily="18" charset="0"/>
                          <a:ea typeface="MS Mincho" panose="02020609040205080304" pitchFamily="49" charset="-128"/>
                        </a:rPr>
                        <a:t>создает производные ресурсы из всех доступных.</a:t>
                      </a:r>
                    </a:p>
                  </a:txBody>
                  <a:tcPr marL="54319" marR="5431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ru-RU" sz="1100">
                          <a:effectLst/>
                          <a:latin typeface="Times New Roman" panose="02020603050405020304" pitchFamily="18" charset="0"/>
                          <a:ea typeface="MS Mincho" panose="02020609040205080304" pitchFamily="49" charset="-128"/>
                        </a:rPr>
                        <a:t>используются ранее не известные для данной задачи ресурсы.</a:t>
                      </a:r>
                    </a:p>
                  </a:txBody>
                  <a:tcPr marL="54319" marR="5431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565568257"/>
                  </a:ext>
                </a:extLst>
              </a:tr>
              <a:tr h="724259">
                <a:tc>
                  <a:txBody>
                    <a:bodyPr/>
                    <a:lstStyle/>
                    <a:p>
                      <a:r>
                        <a:rPr lang="ru-RU" sz="1050" b="1">
                          <a:effectLst/>
                          <a:latin typeface="Times New Roman" panose="02020603050405020304" pitchFamily="18" charset="0"/>
                          <a:ea typeface="MS Mincho" panose="02020609040205080304" pitchFamily="49" charset="-128"/>
                        </a:rPr>
                        <a:t>2.2. И. Использование аналогий </a:t>
                      </a:r>
                      <a:endParaRPr lang="ru-RU" sz="1050">
                        <a:effectLst/>
                        <a:latin typeface="Times New Roman" panose="02020603050405020304" pitchFamily="18" charset="0"/>
                        <a:ea typeface="MS Mincho" panose="02020609040205080304" pitchFamily="49" charset="-128"/>
                      </a:endParaRPr>
                    </a:p>
                  </a:txBody>
                  <a:tcPr marL="54319" marR="5431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ru-RU" sz="1100" dirty="0">
                          <a:effectLst/>
                          <a:latin typeface="Times New Roman" panose="02020603050405020304" pitchFamily="18" charset="0"/>
                          <a:ea typeface="MS Mincho" panose="02020609040205080304" pitchFamily="49" charset="-128"/>
                        </a:rPr>
                        <a:t>не используются аналогии.</a:t>
                      </a:r>
                    </a:p>
                  </a:txBody>
                  <a:tcPr marL="54319" marR="5431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ru-RU" sz="1100" dirty="0">
                          <a:effectLst/>
                          <a:latin typeface="Times New Roman" panose="02020603050405020304" pitchFamily="18" charset="0"/>
                          <a:ea typeface="MS Mincho" panose="02020609040205080304" pitchFamily="49" charset="-128"/>
                        </a:rPr>
                        <a:t>использование аналогий и сравнений с подобными системами.</a:t>
                      </a:r>
                    </a:p>
                  </a:txBody>
                  <a:tcPr marL="54319" marR="5431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ru-RU" sz="1100">
                          <a:effectLst/>
                          <a:latin typeface="Times New Roman" panose="02020603050405020304" pitchFamily="18" charset="0"/>
                          <a:ea typeface="MS Mincho" panose="02020609040205080304" pitchFamily="49" charset="-128"/>
                        </a:rPr>
                        <a:t>выбрана аналогия по имеющемуся противоречию (или по способу его разрешения).</a:t>
                      </a:r>
                    </a:p>
                  </a:txBody>
                  <a:tcPr marL="54319" marR="5431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ru-RU" sz="1100">
                          <a:effectLst/>
                          <a:latin typeface="Times New Roman" panose="02020603050405020304" pitchFamily="18" charset="0"/>
                          <a:ea typeface="MS Mincho" panose="02020609040205080304" pitchFamily="49" charset="-128"/>
                        </a:rPr>
                        <a:t>аналогичные решения изменены в соответствии с искомой функцией.</a:t>
                      </a:r>
                    </a:p>
                  </a:txBody>
                  <a:tcPr marL="54319" marR="5431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ru-RU" sz="1100">
                          <a:effectLst/>
                          <a:latin typeface="Times New Roman" panose="02020603050405020304" pitchFamily="18" charset="0"/>
                          <a:ea typeface="MS Mincho" panose="02020609040205080304" pitchFamily="49" charset="-128"/>
                        </a:rPr>
                        <a:t>аналогия с ИКР.</a:t>
                      </a:r>
                    </a:p>
                  </a:txBody>
                  <a:tcPr marL="54319" marR="5431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ru-RU" sz="1100">
                          <a:effectLst/>
                          <a:latin typeface="Times New Roman" panose="02020603050405020304" pitchFamily="18" charset="0"/>
                          <a:ea typeface="MS Mincho" panose="02020609040205080304" pitchFamily="49" charset="-128"/>
                        </a:rPr>
                        <a:t>найдены новые принципы для построения аналогий.</a:t>
                      </a:r>
                    </a:p>
                  </a:txBody>
                  <a:tcPr marL="54319" marR="5431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311238299"/>
                  </a:ext>
                </a:extLst>
              </a:tr>
              <a:tr h="1013963">
                <a:tc>
                  <a:txBody>
                    <a:bodyPr/>
                    <a:lstStyle/>
                    <a:p>
                      <a:r>
                        <a:rPr lang="ru-RU" sz="900" b="1" dirty="0">
                          <a:effectLst/>
                          <a:latin typeface="Times New Roman" panose="02020603050405020304" pitchFamily="18" charset="0"/>
                          <a:ea typeface="MS Mincho" panose="02020609040205080304" pitchFamily="49" charset="-128"/>
                        </a:rPr>
                        <a:t>2.3. К. Гибкость (способность генерировать большое количество разнообразных идей)</a:t>
                      </a:r>
                      <a:endParaRPr lang="ru-RU" sz="900" dirty="0">
                        <a:effectLst/>
                        <a:latin typeface="Times New Roman" panose="02020603050405020304" pitchFamily="18" charset="0"/>
                        <a:ea typeface="MS Mincho" panose="02020609040205080304" pitchFamily="49" charset="-128"/>
                      </a:endParaRPr>
                    </a:p>
                  </a:txBody>
                  <a:tcPr marL="54319" marR="5431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ru-RU" sz="1100">
                          <a:effectLst/>
                          <a:latin typeface="Times New Roman" panose="02020603050405020304" pitchFamily="18" charset="0"/>
                          <a:ea typeface="MS Mincho" panose="02020609040205080304" pitchFamily="49" charset="-128"/>
                        </a:rPr>
                        <a:t>нет идей решения.</a:t>
                      </a:r>
                    </a:p>
                  </a:txBody>
                  <a:tcPr marL="54319" marR="5431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ru-RU" sz="1100" dirty="0">
                          <a:effectLst/>
                          <a:latin typeface="Times New Roman" panose="02020603050405020304" pitchFamily="18" charset="0"/>
                          <a:ea typeface="MS Mincho" panose="02020609040205080304" pitchFamily="49" charset="-128"/>
                        </a:rPr>
                        <a:t>использует известные решения.</a:t>
                      </a:r>
                    </a:p>
                  </a:txBody>
                  <a:tcPr marL="54319" marR="5431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ru-RU" sz="1100" dirty="0">
                          <a:effectLst/>
                          <a:latin typeface="Times New Roman" panose="02020603050405020304" pitchFamily="18" charset="0"/>
                          <a:ea typeface="MS Mincho" panose="02020609040205080304" pitchFamily="49" charset="-128"/>
                        </a:rPr>
                        <a:t>использует несколько известных решений.</a:t>
                      </a:r>
                    </a:p>
                  </a:txBody>
                  <a:tcPr marL="54319" marR="5431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ru-RU" sz="1100">
                          <a:effectLst/>
                          <a:latin typeface="Times New Roman" panose="02020603050405020304" pitchFamily="18" charset="0"/>
                          <a:ea typeface="MS Mincho" panose="02020609040205080304" pitchFamily="49" charset="-128"/>
                        </a:rPr>
                        <a:t>развивает известные решения.</a:t>
                      </a:r>
                    </a:p>
                  </a:txBody>
                  <a:tcPr marL="54319" marR="5431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ru-RU" sz="1100">
                          <a:effectLst/>
                          <a:latin typeface="Times New Roman" panose="02020603050405020304" pitchFamily="18" charset="0"/>
                          <a:ea typeface="MS Mincho" panose="02020609040205080304" pitchFamily="49" charset="-128"/>
                        </a:rPr>
                        <a:t>предлагает новые решения.</a:t>
                      </a:r>
                    </a:p>
                  </a:txBody>
                  <a:tcPr marL="54319" marR="5431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ru-RU" sz="1100">
                          <a:effectLst/>
                          <a:latin typeface="Times New Roman" panose="02020603050405020304" pitchFamily="18" charset="0"/>
                          <a:ea typeface="MS Mincho" panose="02020609040205080304" pitchFamily="49" charset="-128"/>
                        </a:rPr>
                        <a:t>предлагает новые принципы решения.</a:t>
                      </a:r>
                    </a:p>
                  </a:txBody>
                  <a:tcPr marL="54319" marR="5431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563213545"/>
                  </a:ext>
                </a:extLst>
              </a:tr>
              <a:tr h="724259">
                <a:tc>
                  <a:txBody>
                    <a:bodyPr/>
                    <a:lstStyle/>
                    <a:p>
                      <a:r>
                        <a:rPr lang="ru-RU" sz="1050" b="1" dirty="0">
                          <a:effectLst/>
                          <a:latin typeface="Times New Roman" panose="02020603050405020304" pitchFamily="18" charset="0"/>
                          <a:ea typeface="MS Mincho" panose="02020609040205080304" pitchFamily="49" charset="-128"/>
                        </a:rPr>
                        <a:t>2.4. Л. Применение приемов разрешения противоречий</a:t>
                      </a:r>
                      <a:endParaRPr lang="ru-RU" sz="1050" dirty="0">
                        <a:effectLst/>
                        <a:latin typeface="Times New Roman" panose="02020603050405020304" pitchFamily="18" charset="0"/>
                        <a:ea typeface="MS Mincho" panose="02020609040205080304" pitchFamily="49" charset="-128"/>
                      </a:endParaRPr>
                    </a:p>
                  </a:txBody>
                  <a:tcPr marL="54319" marR="5431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tcPr>
                </a:tc>
                <a:tc>
                  <a:txBody>
                    <a:bodyPr/>
                    <a:lstStyle/>
                    <a:p>
                      <a:r>
                        <a:rPr lang="ru-RU" sz="1100">
                          <a:effectLst/>
                          <a:latin typeface="Times New Roman" panose="02020603050405020304" pitchFamily="18" charset="0"/>
                          <a:ea typeface="MS Mincho" panose="02020609040205080304" pitchFamily="49" charset="-128"/>
                        </a:rPr>
                        <a:t>не использует приемы.</a:t>
                      </a:r>
                    </a:p>
                  </a:txBody>
                  <a:tcPr marL="54319" marR="5431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tcPr>
                </a:tc>
                <a:tc>
                  <a:txBody>
                    <a:bodyPr/>
                    <a:lstStyle/>
                    <a:p>
                      <a:r>
                        <a:rPr lang="ru-RU" sz="1100">
                          <a:effectLst/>
                          <a:latin typeface="Times New Roman" panose="02020603050405020304" pitchFamily="18" charset="0"/>
                          <a:ea typeface="MS Mincho" panose="02020609040205080304" pitchFamily="49" charset="-128"/>
                        </a:rPr>
                        <a:t>использует известные для данной задачи приемы.</a:t>
                      </a:r>
                    </a:p>
                  </a:txBody>
                  <a:tcPr marL="54319" marR="5431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tcPr>
                </a:tc>
                <a:tc>
                  <a:txBody>
                    <a:bodyPr/>
                    <a:lstStyle/>
                    <a:p>
                      <a:r>
                        <a:rPr lang="ru-RU" sz="1100" dirty="0">
                          <a:effectLst/>
                          <a:latin typeface="Times New Roman" panose="02020603050405020304" pitchFamily="18" charset="0"/>
                          <a:ea typeface="MS Mincho" panose="02020609040205080304" pitchFamily="49" charset="-128"/>
                        </a:rPr>
                        <a:t>использует известное сочетание приемов.</a:t>
                      </a:r>
                    </a:p>
                  </a:txBody>
                  <a:tcPr marL="54319" marR="5431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tcPr>
                </a:tc>
                <a:tc>
                  <a:txBody>
                    <a:bodyPr/>
                    <a:lstStyle/>
                    <a:p>
                      <a:r>
                        <a:rPr lang="ru-RU" sz="1100" dirty="0">
                          <a:effectLst/>
                          <a:latin typeface="Times New Roman" panose="02020603050405020304" pitchFamily="18" charset="0"/>
                          <a:ea typeface="MS Mincho" panose="02020609040205080304" pitchFamily="49" charset="-128"/>
                        </a:rPr>
                        <a:t>использует новое сочетание приемов.</a:t>
                      </a:r>
                    </a:p>
                  </a:txBody>
                  <a:tcPr marL="54319" marR="5431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tcPr>
                </a:tc>
                <a:tc>
                  <a:txBody>
                    <a:bodyPr/>
                    <a:lstStyle/>
                    <a:p>
                      <a:r>
                        <a:rPr lang="ru-RU" sz="1100">
                          <a:effectLst/>
                          <a:latin typeface="Times New Roman" panose="02020603050405020304" pitchFamily="18" charset="0"/>
                          <a:ea typeface="MS Mincho" panose="02020609040205080304" pitchFamily="49" charset="-128"/>
                        </a:rPr>
                        <a:t>использует приемы, ранее не применявшиеся в данной задаче.</a:t>
                      </a:r>
                    </a:p>
                  </a:txBody>
                  <a:tcPr marL="54319" marR="5431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tcPr>
                </a:tc>
                <a:tc>
                  <a:txBody>
                    <a:bodyPr/>
                    <a:lstStyle/>
                    <a:p>
                      <a:r>
                        <a:rPr lang="ru-RU" sz="1100">
                          <a:effectLst/>
                          <a:latin typeface="Times New Roman" panose="02020603050405020304" pitchFamily="18" charset="0"/>
                          <a:ea typeface="MS Mincho" panose="02020609040205080304" pitchFamily="49" charset="-128"/>
                        </a:rPr>
                        <a:t>найдены новые приемы или эффекты.</a:t>
                      </a:r>
                    </a:p>
                  </a:txBody>
                  <a:tcPr marL="54319" marR="5431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320278185"/>
                  </a:ext>
                </a:extLst>
              </a:tr>
              <a:tr h="724259">
                <a:tc>
                  <a:txBody>
                    <a:bodyPr/>
                    <a:lstStyle/>
                    <a:p>
                      <a:r>
                        <a:rPr lang="ru-RU" sz="1050" b="1">
                          <a:effectLst/>
                          <a:latin typeface="Times New Roman" panose="02020603050405020304" pitchFamily="18" charset="0"/>
                          <a:ea typeface="MS Mincho" panose="02020609040205080304" pitchFamily="49" charset="-128"/>
                        </a:rPr>
                        <a:t>3.1. М. Чувствительность к разрешению противоречий</a:t>
                      </a:r>
                      <a:endParaRPr lang="ru-RU" sz="1050">
                        <a:effectLst/>
                        <a:latin typeface="Times New Roman" panose="02020603050405020304" pitchFamily="18" charset="0"/>
                        <a:ea typeface="MS Mincho" panose="02020609040205080304" pitchFamily="49" charset="-128"/>
                      </a:endParaRPr>
                    </a:p>
                  </a:txBody>
                  <a:tcPr marL="54319" marR="5431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ru-RU" sz="1100">
                          <a:effectLst/>
                          <a:latin typeface="Times New Roman" panose="02020603050405020304" pitchFamily="18" charset="0"/>
                          <a:ea typeface="MS Mincho" panose="02020609040205080304" pitchFamily="49" charset="-128"/>
                        </a:rPr>
                        <a:t>предлагаемые решения не разрешают противоречия.</a:t>
                      </a:r>
                    </a:p>
                  </a:txBody>
                  <a:tcPr marL="54319" marR="5431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ru-RU" sz="1100">
                          <a:effectLst/>
                          <a:latin typeface="Times New Roman" panose="02020603050405020304" pitchFamily="18" charset="0"/>
                          <a:ea typeface="MS Mincho" panose="02020609040205080304" pitchFamily="49" charset="-128"/>
                        </a:rPr>
                        <a:t>предлагаемые решения частично разрешают противоречие.</a:t>
                      </a:r>
                    </a:p>
                  </a:txBody>
                  <a:tcPr marL="54319" marR="5431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ru-RU" sz="1100">
                          <a:effectLst/>
                          <a:latin typeface="Times New Roman" panose="02020603050405020304" pitchFamily="18" charset="0"/>
                          <a:ea typeface="MS Mincho" panose="02020609040205080304" pitchFamily="49" charset="-128"/>
                        </a:rPr>
                        <a:t>выбирается решение с наименьшими отрицательными последствиями.</a:t>
                      </a:r>
                    </a:p>
                  </a:txBody>
                  <a:tcPr marL="54319" marR="5431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ru-RU" sz="1100" dirty="0">
                          <a:effectLst/>
                          <a:latin typeface="Times New Roman" panose="02020603050405020304" pitchFamily="18" charset="0"/>
                          <a:ea typeface="MS Mincho" panose="02020609040205080304" pitchFamily="49" charset="-128"/>
                        </a:rPr>
                        <a:t>разрешено основное противоречие.</a:t>
                      </a:r>
                    </a:p>
                  </a:txBody>
                  <a:tcPr marL="54319" marR="5431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ru-RU" sz="1100" dirty="0">
                          <a:effectLst/>
                          <a:latin typeface="Times New Roman" panose="02020603050405020304" pitchFamily="18" charset="0"/>
                          <a:ea typeface="MS Mincho" panose="02020609040205080304" pitchFamily="49" charset="-128"/>
                        </a:rPr>
                        <a:t>найдено новое решение.</a:t>
                      </a:r>
                    </a:p>
                  </a:txBody>
                  <a:tcPr marL="54319" marR="5431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ru-RU" sz="1100">
                          <a:effectLst/>
                          <a:latin typeface="Times New Roman" panose="02020603050405020304" pitchFamily="18" charset="0"/>
                          <a:ea typeface="MS Mincho" panose="02020609040205080304" pitchFamily="49" charset="-128"/>
                        </a:rPr>
                        <a:t>найденное решение – основа для получения нового принципа.</a:t>
                      </a:r>
                    </a:p>
                  </a:txBody>
                  <a:tcPr marL="54319" marR="5431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583632928"/>
                  </a:ext>
                </a:extLst>
              </a:tr>
              <a:tr h="724259">
                <a:tc>
                  <a:txBody>
                    <a:bodyPr/>
                    <a:lstStyle/>
                    <a:p>
                      <a:r>
                        <a:rPr lang="ru-RU" sz="1050" b="1" dirty="0">
                          <a:effectLst/>
                          <a:latin typeface="Times New Roman" panose="02020603050405020304" pitchFamily="18" charset="0"/>
                          <a:ea typeface="MS Mincho" panose="02020609040205080304" pitchFamily="49" charset="-128"/>
                        </a:rPr>
                        <a:t>3.2. Н. Критичность</a:t>
                      </a:r>
                      <a:endParaRPr lang="ru-RU" sz="1050" dirty="0">
                        <a:effectLst/>
                        <a:latin typeface="Times New Roman" panose="02020603050405020304" pitchFamily="18" charset="0"/>
                        <a:ea typeface="MS Mincho" panose="02020609040205080304" pitchFamily="49" charset="-128"/>
                      </a:endParaRPr>
                    </a:p>
                  </a:txBody>
                  <a:tcPr marL="54319" marR="5431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ru-RU" sz="1100">
                          <a:effectLst/>
                          <a:latin typeface="Times New Roman" panose="02020603050405020304" pitchFamily="18" charset="0"/>
                          <a:ea typeface="MS Mincho" panose="02020609040205080304" pitchFamily="49" charset="-128"/>
                        </a:rPr>
                        <a:t>не оценивает найденные решения.</a:t>
                      </a:r>
                    </a:p>
                  </a:txBody>
                  <a:tcPr marL="54319" marR="5431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ru-RU" sz="1100">
                          <a:effectLst/>
                          <a:latin typeface="Times New Roman" panose="02020603050405020304" pitchFamily="18" charset="0"/>
                          <a:ea typeface="MS Mincho" panose="02020609040205080304" pitchFamily="49" charset="-128"/>
                        </a:rPr>
                        <a:t>оценивает по аналогии с известными решениями.</a:t>
                      </a:r>
                    </a:p>
                  </a:txBody>
                  <a:tcPr marL="54319" marR="5431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ru-RU" sz="1100">
                          <a:effectLst/>
                          <a:latin typeface="Times New Roman" panose="02020603050405020304" pitchFamily="18" charset="0"/>
                          <a:ea typeface="MS Mincho" panose="02020609040205080304" pitchFamily="49" charset="-128"/>
                        </a:rPr>
                        <a:t>выбирает наиболее идеальное решение</a:t>
                      </a:r>
                    </a:p>
                  </a:txBody>
                  <a:tcPr marL="54319" marR="5431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ru-RU" sz="1000">
                          <a:effectLst/>
                          <a:latin typeface="Times New Roman" panose="02020603050405020304" pitchFamily="18" charset="0"/>
                          <a:ea typeface="MS Mincho" panose="02020609040205080304" pitchFamily="49" charset="-128"/>
                        </a:rPr>
                        <a:t>найденное решение изменено в соответствии с идеальным решением.</a:t>
                      </a:r>
                      <a:endParaRPr lang="ru-RU" sz="1100">
                        <a:effectLst/>
                        <a:latin typeface="Times New Roman" panose="02020603050405020304" pitchFamily="18" charset="0"/>
                        <a:ea typeface="MS Mincho" panose="02020609040205080304" pitchFamily="49" charset="-128"/>
                      </a:endParaRPr>
                    </a:p>
                  </a:txBody>
                  <a:tcPr marL="54319" marR="5431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ru-RU" sz="1100" dirty="0">
                          <a:effectLst/>
                          <a:latin typeface="Times New Roman" panose="02020603050405020304" pitchFamily="18" charset="0"/>
                          <a:ea typeface="MS Mincho" panose="02020609040205080304" pitchFamily="49" charset="-128"/>
                        </a:rPr>
                        <a:t>найденное решение оценивается с точки зрения применимости в других задачах.</a:t>
                      </a:r>
                    </a:p>
                  </a:txBody>
                  <a:tcPr marL="54319" marR="5431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ru-RU" sz="1100" dirty="0">
                          <a:effectLst/>
                          <a:latin typeface="Times New Roman" panose="02020603050405020304" pitchFamily="18" charset="0"/>
                          <a:ea typeface="MS Mincho" panose="02020609040205080304" pitchFamily="49" charset="-128"/>
                        </a:rPr>
                        <a:t>найденное решение – основа для получения нового принципа.</a:t>
                      </a:r>
                    </a:p>
                  </a:txBody>
                  <a:tcPr marL="54319" marR="5431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287192122"/>
                  </a:ext>
                </a:extLst>
              </a:tr>
              <a:tr h="482840">
                <a:tc>
                  <a:txBody>
                    <a:bodyPr/>
                    <a:lstStyle/>
                    <a:p>
                      <a:r>
                        <a:rPr lang="ru-RU" sz="1050" b="1" dirty="0">
                          <a:effectLst/>
                          <a:latin typeface="Times New Roman" panose="02020603050405020304" pitchFamily="18" charset="0"/>
                          <a:ea typeface="MS Mincho" panose="02020609040205080304" pitchFamily="49" charset="-128"/>
                        </a:rPr>
                        <a:t>3.3. О. Оригинальность</a:t>
                      </a:r>
                      <a:endParaRPr lang="ru-RU" sz="1050" dirty="0">
                        <a:effectLst/>
                        <a:latin typeface="Times New Roman" panose="02020603050405020304" pitchFamily="18" charset="0"/>
                        <a:ea typeface="MS Mincho" panose="02020609040205080304" pitchFamily="49" charset="-128"/>
                      </a:endParaRPr>
                    </a:p>
                  </a:txBody>
                  <a:tcPr marL="54319" marR="5431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ru-RU" sz="1000">
                          <a:effectLst/>
                          <a:latin typeface="Times New Roman" panose="02020603050405020304" pitchFamily="18" charset="0"/>
                          <a:ea typeface="MS Mincho" panose="02020609040205080304" pitchFamily="49" charset="-128"/>
                        </a:rPr>
                        <a:t>стереотипное решение (в соответствии с вектором инерции).</a:t>
                      </a:r>
                      <a:endParaRPr lang="ru-RU" sz="1100">
                        <a:effectLst/>
                        <a:latin typeface="Times New Roman" panose="02020603050405020304" pitchFamily="18" charset="0"/>
                        <a:ea typeface="MS Mincho" panose="02020609040205080304" pitchFamily="49" charset="-128"/>
                      </a:endParaRPr>
                    </a:p>
                  </a:txBody>
                  <a:tcPr marL="54319" marR="5431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ru-RU" sz="1100" dirty="0">
                          <a:effectLst/>
                          <a:latin typeface="Times New Roman" panose="02020603050405020304" pitchFamily="18" charset="0"/>
                          <a:ea typeface="MS Mincho" panose="02020609040205080304" pitchFamily="49" charset="-128"/>
                        </a:rPr>
                        <a:t>использовано известное решение.</a:t>
                      </a:r>
                    </a:p>
                  </a:txBody>
                  <a:tcPr marL="54319" marR="5431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ru-RU" sz="1100">
                          <a:effectLst/>
                          <a:latin typeface="Times New Roman" panose="02020603050405020304" pitchFamily="18" charset="0"/>
                          <a:ea typeface="MS Mincho" panose="02020609040205080304" pitchFamily="49" charset="-128"/>
                        </a:rPr>
                        <a:t>предлагается несколько решений.</a:t>
                      </a:r>
                    </a:p>
                  </a:txBody>
                  <a:tcPr marL="54319" marR="5431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ru-RU" sz="1100">
                          <a:effectLst/>
                          <a:latin typeface="Times New Roman" panose="02020603050405020304" pitchFamily="18" charset="0"/>
                          <a:ea typeface="MS Mincho" panose="02020609040205080304" pitchFamily="49" charset="-128"/>
                        </a:rPr>
                        <a:t>изменяются известные решения.</a:t>
                      </a:r>
                    </a:p>
                  </a:txBody>
                  <a:tcPr marL="54319" marR="5431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ru-RU" sz="1100">
                          <a:effectLst/>
                          <a:latin typeface="Times New Roman" panose="02020603050405020304" pitchFamily="18" charset="0"/>
                          <a:ea typeface="MS Mincho" panose="02020609040205080304" pitchFamily="49" charset="-128"/>
                        </a:rPr>
                        <a:t>найдено новое решение.</a:t>
                      </a:r>
                    </a:p>
                  </a:txBody>
                  <a:tcPr marL="54319" marR="5431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ru-RU" sz="1100" dirty="0">
                          <a:effectLst/>
                          <a:latin typeface="Times New Roman" panose="02020603050405020304" pitchFamily="18" charset="0"/>
                          <a:ea typeface="MS Mincho" panose="02020609040205080304" pitchFamily="49" charset="-128"/>
                        </a:rPr>
                        <a:t>найден новый принцип решения.</a:t>
                      </a:r>
                    </a:p>
                  </a:txBody>
                  <a:tcPr marL="54319" marR="5431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158280712"/>
                  </a:ext>
                </a:extLst>
              </a:tr>
            </a:tbl>
          </a:graphicData>
        </a:graphic>
      </p:graphicFrame>
    </p:spTree>
    <p:extLst>
      <p:ext uri="{BB962C8B-B14F-4D97-AF65-F5344CB8AC3E}">
        <p14:creationId xmlns:p14="http://schemas.microsoft.com/office/powerpoint/2010/main" val="3085932117"/>
      </p:ext>
    </p:extLst>
  </p:cSld>
  <p:clrMapOvr>
    <a:masterClrMapping/>
  </p:clrMapOvr>
  <p:transition spd="med" advTm="88454"/>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a:extLst>
              <a:ext uri="{FF2B5EF4-FFF2-40B4-BE49-F238E27FC236}">
                <a16:creationId xmlns:a16="http://schemas.microsoft.com/office/drawing/2014/main" id="{06320D01-89B4-4F0B-85EB-7C6991722980}"/>
              </a:ext>
            </a:extLst>
          </p:cNvPr>
          <p:cNvSpPr>
            <a:spLocks noGrp="1"/>
          </p:cNvSpPr>
          <p:nvPr>
            <p:ph idx="1"/>
          </p:nvPr>
        </p:nvSpPr>
        <p:spPr>
          <a:xfrm>
            <a:off x="0" y="0"/>
            <a:ext cx="9144000" cy="1398414"/>
          </a:xfrm>
          <a:gradFill>
            <a:gsLst>
              <a:gs pos="91000">
                <a:srgbClr val="0070C0"/>
              </a:gs>
              <a:gs pos="100000">
                <a:schemeClr val="accent1">
                  <a:lumMod val="45000"/>
                  <a:lumOff val="55000"/>
                </a:schemeClr>
              </a:gs>
              <a:gs pos="100000">
                <a:schemeClr val="accent1">
                  <a:lumMod val="45000"/>
                  <a:lumOff val="55000"/>
                </a:schemeClr>
              </a:gs>
              <a:gs pos="100000">
                <a:schemeClr val="accent1">
                  <a:lumMod val="30000"/>
                  <a:lumOff val="70000"/>
                </a:schemeClr>
              </a:gs>
            </a:gsLst>
            <a:lin ang="5400000" scaled="1"/>
          </a:gradFill>
        </p:spPr>
        <p:txBody>
          <a:bodyPr/>
          <a:lstStyle/>
          <a:p>
            <a:pPr marL="0" indent="0" algn="ctr">
              <a:buNone/>
            </a:pPr>
            <a:r>
              <a:rPr lang="ru-RU" sz="2400" dirty="0">
                <a:solidFill>
                  <a:schemeClr val="bg1"/>
                </a:solidFill>
              </a:rPr>
              <a:t>Номинация «Изобретательство»</a:t>
            </a:r>
          </a:p>
          <a:p>
            <a:pPr marL="0" indent="0" algn="ctr">
              <a:buNone/>
            </a:pPr>
            <a:r>
              <a:rPr lang="ru-RU" sz="2400" dirty="0">
                <a:solidFill>
                  <a:schemeClr val="bg1"/>
                </a:solidFill>
              </a:rPr>
              <a:t>Программный комплекс «</a:t>
            </a:r>
            <a:r>
              <a:rPr lang="en-US" sz="2400" dirty="0" err="1">
                <a:solidFill>
                  <a:schemeClr val="bg1"/>
                </a:solidFill>
              </a:rPr>
              <a:t>Compinno</a:t>
            </a:r>
            <a:r>
              <a:rPr lang="en-US" sz="2400" dirty="0">
                <a:solidFill>
                  <a:schemeClr val="bg1"/>
                </a:solidFill>
              </a:rPr>
              <a:t>-TRIZ</a:t>
            </a:r>
            <a:r>
              <a:rPr lang="ru-RU" sz="2400" dirty="0">
                <a:solidFill>
                  <a:schemeClr val="bg1"/>
                </a:solidFill>
              </a:rPr>
              <a:t>»</a:t>
            </a:r>
          </a:p>
        </p:txBody>
      </p:sp>
      <p:pic>
        <p:nvPicPr>
          <p:cNvPr id="4" name="Рисунок 3">
            <a:extLst>
              <a:ext uri="{FF2B5EF4-FFF2-40B4-BE49-F238E27FC236}">
                <a16:creationId xmlns:a16="http://schemas.microsoft.com/office/drawing/2014/main" id="{8C03F58E-1413-4EFA-A33B-3FDC3755FB39}"/>
              </a:ext>
            </a:extLst>
          </p:cNvPr>
          <p:cNvPicPr>
            <a:picLocks noChangeAspect="1"/>
          </p:cNvPicPr>
          <p:nvPr/>
        </p:nvPicPr>
        <p:blipFill rotWithShape="1">
          <a:blip r:embed="rId2">
            <a:extLst>
              <a:ext uri="{28A0092B-C50C-407E-A947-70E740481C1C}">
                <a14:useLocalDpi xmlns:a14="http://schemas.microsoft.com/office/drawing/2010/main" val="0"/>
              </a:ext>
            </a:extLst>
          </a:blip>
          <a:srcRect l="2896" r="2703" b="5506"/>
          <a:stretch/>
        </p:blipFill>
        <p:spPr>
          <a:xfrm>
            <a:off x="2954103" y="1893815"/>
            <a:ext cx="3235794" cy="2048256"/>
          </a:xfrm>
          <a:prstGeom prst="ellipse">
            <a:avLst/>
          </a:prstGeom>
          <a:ln w="635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Tree>
    <p:extLst>
      <p:ext uri="{BB962C8B-B14F-4D97-AF65-F5344CB8AC3E}">
        <p14:creationId xmlns:p14="http://schemas.microsoft.com/office/powerpoint/2010/main" val="2103346977"/>
      </p:ext>
    </p:extLst>
  </p:cSld>
  <p:clrMapOvr>
    <a:masterClrMapping/>
  </p:clrMapOvr>
  <p:transition spd="med"/>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98F73B0D-CE5D-46E0-ABE4-B459B4B1EE2F}"/>
              </a:ext>
            </a:extLst>
          </p:cNvPr>
          <p:cNvSpPr>
            <a:spLocks noGrp="1"/>
          </p:cNvSpPr>
          <p:nvPr>
            <p:ph type="title"/>
          </p:nvPr>
        </p:nvSpPr>
        <p:spPr>
          <a:xfrm>
            <a:off x="302004" y="109538"/>
            <a:ext cx="8330821" cy="458787"/>
          </a:xfrm>
        </p:spPr>
        <p:txBody>
          <a:bodyPr/>
          <a:lstStyle/>
          <a:p>
            <a:r>
              <a:rPr lang="ru-RU" dirty="0"/>
              <a:t>Мини-АРИЗ (11-14 лет)</a:t>
            </a:r>
          </a:p>
        </p:txBody>
      </p:sp>
      <p:sp>
        <p:nvSpPr>
          <p:cNvPr id="6" name="TextBox 5">
            <a:extLst>
              <a:ext uri="{FF2B5EF4-FFF2-40B4-BE49-F238E27FC236}">
                <a16:creationId xmlns:a16="http://schemas.microsoft.com/office/drawing/2014/main" id="{6DDB0453-F17E-439A-9034-6302D6CAAAB2}"/>
              </a:ext>
            </a:extLst>
          </p:cNvPr>
          <p:cNvSpPr txBox="1"/>
          <p:nvPr/>
        </p:nvSpPr>
        <p:spPr>
          <a:xfrm>
            <a:off x="5438993" y="746620"/>
            <a:ext cx="3464653" cy="5262979"/>
          </a:xfrm>
          <a:prstGeom prst="rect">
            <a:avLst/>
          </a:prstGeom>
          <a:noFill/>
        </p:spPr>
        <p:txBody>
          <a:bodyPr wrap="square" rtlCol="0">
            <a:spAutoFit/>
          </a:bodyPr>
          <a:lstStyle/>
          <a:p>
            <a:r>
              <a:rPr lang="ru-RU" dirty="0"/>
              <a:t>Противоречие Требований</a:t>
            </a:r>
          </a:p>
          <a:p>
            <a:endParaRPr lang="ru-RU" dirty="0"/>
          </a:p>
          <a:p>
            <a:r>
              <a:rPr lang="ru-RU" dirty="0"/>
              <a:t>Конфликтная пара</a:t>
            </a:r>
          </a:p>
          <a:p>
            <a:endParaRPr lang="ru-RU" dirty="0"/>
          </a:p>
          <a:p>
            <a:r>
              <a:rPr lang="ru-RU" dirty="0"/>
              <a:t>Инструмент</a:t>
            </a:r>
          </a:p>
          <a:p>
            <a:endParaRPr lang="ru-RU" dirty="0"/>
          </a:p>
          <a:p>
            <a:r>
              <a:rPr lang="ru-RU" dirty="0"/>
              <a:t>Изделие</a:t>
            </a:r>
          </a:p>
          <a:p>
            <a:endParaRPr lang="ru-RU" dirty="0"/>
          </a:p>
          <a:p>
            <a:r>
              <a:rPr lang="ru-RU" dirty="0"/>
              <a:t>Оперативная Зона</a:t>
            </a:r>
          </a:p>
          <a:p>
            <a:endParaRPr lang="ru-RU" dirty="0"/>
          </a:p>
          <a:p>
            <a:r>
              <a:rPr lang="ru-RU" dirty="0"/>
              <a:t>Оперативное Время</a:t>
            </a:r>
          </a:p>
          <a:p>
            <a:endParaRPr lang="ru-RU" dirty="0"/>
          </a:p>
          <a:p>
            <a:r>
              <a:rPr lang="ru-RU" sz="1600" dirty="0"/>
              <a:t>Идеальный Конечный Результат</a:t>
            </a:r>
          </a:p>
          <a:p>
            <a:endParaRPr lang="ru-RU" dirty="0"/>
          </a:p>
          <a:p>
            <a:r>
              <a:rPr lang="ru-RU" dirty="0"/>
              <a:t>Противоречие Свойства</a:t>
            </a:r>
          </a:p>
          <a:p>
            <a:endParaRPr lang="ru-RU" dirty="0"/>
          </a:p>
          <a:p>
            <a:r>
              <a:rPr lang="ru-RU" dirty="0"/>
              <a:t>Ресурсы</a:t>
            </a:r>
          </a:p>
          <a:p>
            <a:endParaRPr lang="ru-RU" dirty="0"/>
          </a:p>
          <a:p>
            <a:r>
              <a:rPr lang="ru-RU" sz="1400" dirty="0"/>
              <a:t>Приемы разрешения противоречий</a:t>
            </a:r>
          </a:p>
        </p:txBody>
      </p:sp>
      <p:pic>
        <p:nvPicPr>
          <p:cNvPr id="4" name="Рисунок 3" descr="Изображение выглядит как стол&#10;&#10;Автоматически созданное описание">
            <a:extLst>
              <a:ext uri="{FF2B5EF4-FFF2-40B4-BE49-F238E27FC236}">
                <a16:creationId xmlns:a16="http://schemas.microsoft.com/office/drawing/2014/main" id="{4F578F83-CD49-4C61-A1F1-6445666A7B0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0354" y="681270"/>
            <a:ext cx="4580308" cy="5760208"/>
          </a:xfrm>
          <a:prstGeom prst="rect">
            <a:avLst/>
          </a:prstGeom>
        </p:spPr>
      </p:pic>
    </p:spTree>
    <p:extLst>
      <p:ext uri="{BB962C8B-B14F-4D97-AF65-F5344CB8AC3E}">
        <p14:creationId xmlns:p14="http://schemas.microsoft.com/office/powerpoint/2010/main" val="2955234895"/>
      </p:ext>
    </p:extLst>
  </p:cSld>
  <p:clrMapOvr>
    <a:masterClrMapping/>
  </p:clrMapOvr>
  <p:transition spd="med"/>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92BF77C7-6008-4E66-A178-9E98F84182C6}"/>
              </a:ext>
            </a:extLst>
          </p:cNvPr>
          <p:cNvSpPr>
            <a:spLocks noGrp="1"/>
          </p:cNvSpPr>
          <p:nvPr>
            <p:ph type="title"/>
          </p:nvPr>
        </p:nvSpPr>
        <p:spPr/>
        <p:txBody>
          <a:bodyPr/>
          <a:lstStyle/>
          <a:p>
            <a:r>
              <a:rPr lang="ru-RU" dirty="0"/>
              <a:t>Задание Кубка ТРИЗ Саммита 2018/2019. Категория 11-14 лет</a:t>
            </a:r>
          </a:p>
        </p:txBody>
      </p:sp>
      <p:sp>
        <p:nvSpPr>
          <p:cNvPr id="3" name="Объект 2">
            <a:extLst>
              <a:ext uri="{FF2B5EF4-FFF2-40B4-BE49-F238E27FC236}">
                <a16:creationId xmlns:a16="http://schemas.microsoft.com/office/drawing/2014/main" id="{B7200021-57E2-4ED9-A543-B093341B66CE}"/>
              </a:ext>
            </a:extLst>
          </p:cNvPr>
          <p:cNvSpPr>
            <a:spLocks noGrp="1"/>
          </p:cNvSpPr>
          <p:nvPr>
            <p:ph idx="1"/>
          </p:nvPr>
        </p:nvSpPr>
        <p:spPr>
          <a:xfrm>
            <a:off x="179432" y="747523"/>
            <a:ext cx="8654175" cy="4802103"/>
          </a:xfrm>
        </p:spPr>
        <p:txBody>
          <a:bodyPr/>
          <a:lstStyle/>
          <a:p>
            <a:pPr marL="0" indent="0" algn="just">
              <a:buNone/>
            </a:pPr>
            <a:r>
              <a:rPr lang="ru-RU" sz="1400" dirty="0"/>
              <a:t>Задача 1. «Объем топлива гоночного автомобиля». </a:t>
            </a:r>
            <a:r>
              <a:rPr lang="ru-RU" sz="1400" b="0" dirty="0"/>
              <a:t>Автоспорт – категория технических видов спорта – очень популярен у зрителей. Этот вид спорта отличается тем, что для победы в гонках необходимо все время совершенствовать технический уровень трасс, средств контроля, безопасности и самих автомобилей. Интересно, что многие изобретения, сделанные для спортивных автомобилей (особенно это касается маневренности, сцепления с дорогой, системы торможения) использовались затем в городских автомобилях, внедорожниках и т.д. Для победы в гонке могут стать решающими именно технические совершенствования и различные хитрости. Одним из лучших техников, сделавших свою карьеру в американских гонках серийных автомобилей NASCAR, был Генри </a:t>
            </a:r>
            <a:r>
              <a:rPr lang="ru-RU" sz="1400" b="0" dirty="0" err="1"/>
              <a:t>Юник</a:t>
            </a:r>
            <a:r>
              <a:rPr lang="ru-RU" sz="1400" b="0" dirty="0"/>
              <a:t>, которого все современники знали по прозвищу «</a:t>
            </a:r>
            <a:r>
              <a:rPr lang="ru-RU" sz="1400" b="0" dirty="0" err="1"/>
              <a:t>Смоуки</a:t>
            </a:r>
            <a:r>
              <a:rPr lang="ru-RU" sz="1400" b="0" dirty="0"/>
              <a:t>». Особенностью гонки NASCAR является то, что в ней принимают участие серийные автомобили (сток-кары),  при беглом взгляде их легко спутать с обычными автомобилями, которые люди водят по городским дорогам. Технический регламент (т.е. технические характеристики автомобиля) очень жестко регулируются. Как же технически превзойти соперника? Рассмотрим некоторые характеристики, которые могут быть изменены. На каких этапах гонщик теряет время? Один из самых времяёмких моментов – дозаправка. Частота (а вернее редкость) дозаправок вообще считалась одним из принципиальных моментов гонок сток-каров, напрямую увеличивающим шансы на победу. Но объем топливного бака не может быть изменен – это жесткое требование. Предложите несколько способов увеличения количества топлива, без увеличения объема топливного бака.</a:t>
            </a:r>
          </a:p>
        </p:txBody>
      </p:sp>
    </p:spTree>
    <p:extLst>
      <p:ext uri="{BB962C8B-B14F-4D97-AF65-F5344CB8AC3E}">
        <p14:creationId xmlns:p14="http://schemas.microsoft.com/office/powerpoint/2010/main" val="2896403238"/>
      </p:ext>
    </p:extLst>
  </p:cSld>
  <p:clrMapOvr>
    <a:masterClrMapping/>
  </p:clrMapOvr>
  <p:transition spd="med"/>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066E5A28-B5D0-437C-A906-9FA4C58921D0}"/>
              </a:ext>
            </a:extLst>
          </p:cNvPr>
          <p:cNvSpPr>
            <a:spLocks noGrp="1"/>
          </p:cNvSpPr>
          <p:nvPr>
            <p:ph type="title"/>
          </p:nvPr>
        </p:nvSpPr>
        <p:spPr/>
        <p:txBody>
          <a:bodyPr/>
          <a:lstStyle/>
          <a:p>
            <a:r>
              <a:rPr lang="ru-RU" dirty="0"/>
              <a:t>Разбор задачи «Объем топлива гоночного автомобиля»</a:t>
            </a:r>
          </a:p>
        </p:txBody>
      </p:sp>
      <p:sp>
        <p:nvSpPr>
          <p:cNvPr id="3" name="Объект 2">
            <a:extLst>
              <a:ext uri="{FF2B5EF4-FFF2-40B4-BE49-F238E27FC236}">
                <a16:creationId xmlns:a16="http://schemas.microsoft.com/office/drawing/2014/main" id="{304A4662-BDA1-4344-8D4F-58E8AEC833BE}"/>
              </a:ext>
            </a:extLst>
          </p:cNvPr>
          <p:cNvSpPr>
            <a:spLocks noGrp="1"/>
          </p:cNvSpPr>
          <p:nvPr>
            <p:ph idx="1"/>
          </p:nvPr>
        </p:nvSpPr>
        <p:spPr>
          <a:xfrm>
            <a:off x="201336" y="697190"/>
            <a:ext cx="8741328" cy="5768585"/>
          </a:xfrm>
        </p:spPr>
        <p:txBody>
          <a:bodyPr/>
          <a:lstStyle/>
          <a:p>
            <a:pPr marL="0" indent="0">
              <a:buNone/>
            </a:pPr>
            <a:r>
              <a:rPr lang="ru-RU" sz="1600" dirty="0"/>
              <a:t>Название задачи. </a:t>
            </a:r>
            <a:r>
              <a:rPr lang="ru-RU" sz="1600" b="0" dirty="0"/>
              <a:t>«Объем топлива гоночного автомобиля». </a:t>
            </a:r>
          </a:p>
          <a:p>
            <a:pPr marL="0" indent="0">
              <a:buNone/>
            </a:pPr>
            <a:r>
              <a:rPr lang="ru-RU" sz="1600" dirty="0"/>
              <a:t>Условия (кратко). </a:t>
            </a:r>
            <a:r>
              <a:rPr lang="ru-RU" sz="1600" b="0" dirty="0"/>
              <a:t>Надо увеличить объем топлива в гоночном автомобиле, не изменяя объем бака.</a:t>
            </a:r>
          </a:p>
          <a:p>
            <a:pPr marL="342900" indent="-342900">
              <a:buAutoNum type="arabicPeriod"/>
            </a:pPr>
            <a:r>
              <a:rPr lang="ru-RU" sz="1600" dirty="0"/>
              <a:t>ПТ1:</a:t>
            </a:r>
            <a:r>
              <a:rPr lang="ru-RU" sz="1600" b="0" dirty="0"/>
              <a:t> Если увеличить объем топливного бака, то + будет меньше дозаправок, но – запрещено условиями</a:t>
            </a:r>
            <a:br>
              <a:rPr lang="ru-RU" sz="1600" b="0" dirty="0"/>
            </a:br>
            <a:r>
              <a:rPr lang="ru-RU" sz="1600" dirty="0"/>
              <a:t>ПТ2:</a:t>
            </a:r>
            <a:r>
              <a:rPr lang="ru-RU" sz="1600" b="0" dirty="0"/>
              <a:t> Если не увеличивать объем топливного бака, то + не нарушим условия, но будет много дозаправок</a:t>
            </a:r>
          </a:p>
          <a:p>
            <a:pPr marL="342900" indent="-342900">
              <a:buAutoNum type="arabicPeriod"/>
            </a:pPr>
            <a:r>
              <a:rPr lang="ru-RU" sz="1600" dirty="0"/>
              <a:t>КП</a:t>
            </a:r>
            <a:r>
              <a:rPr lang="ru-RU" sz="1600" b="0" dirty="0"/>
              <a:t> объем бака и количество топлива</a:t>
            </a:r>
          </a:p>
          <a:p>
            <a:pPr marL="342900" indent="-342900">
              <a:buAutoNum type="arabicPeriod"/>
            </a:pPr>
            <a:r>
              <a:rPr lang="ru-RU" sz="1600" dirty="0"/>
              <a:t>ИКР</a:t>
            </a:r>
            <a:r>
              <a:rPr lang="ru-RU" sz="1600" b="0" dirty="0"/>
              <a:t> Х-элемент Сам увеличивает количество топлива, не изменяя объем бака</a:t>
            </a:r>
          </a:p>
          <a:p>
            <a:pPr marL="342900" indent="-342900">
              <a:buAutoNum type="arabicPeriod"/>
            </a:pPr>
            <a:r>
              <a:rPr lang="ru-RU" sz="1600" dirty="0"/>
              <a:t>ОЗ</a:t>
            </a:r>
            <a:r>
              <a:rPr lang="ru-RU" sz="1600" b="0" dirty="0"/>
              <a:t> все объемы в двигателе, занятые топливом</a:t>
            </a:r>
          </a:p>
          <a:p>
            <a:pPr marL="342900" indent="-342900">
              <a:buAutoNum type="arabicPeriod"/>
            </a:pPr>
            <a:r>
              <a:rPr lang="ru-RU" sz="1600" dirty="0"/>
              <a:t>ОВ</a:t>
            </a:r>
            <a:r>
              <a:rPr lang="ru-RU" sz="1600" b="0" dirty="0"/>
              <a:t> все от старта до дозаправки</a:t>
            </a:r>
          </a:p>
          <a:p>
            <a:pPr marL="342900" indent="-342900">
              <a:buAutoNum type="arabicPeriod"/>
            </a:pPr>
            <a:r>
              <a:rPr lang="ru-RU" sz="1600" dirty="0"/>
              <a:t>ПС:</a:t>
            </a:r>
            <a:r>
              <a:rPr lang="ru-RU" sz="1600" b="0" dirty="0"/>
              <a:t> Объем бака должен быть увеличенным, чтобы разместить больше топлива, и должен быть стандартным, чтобы не нарушать регламент</a:t>
            </a:r>
          </a:p>
          <a:p>
            <a:pPr marL="342900" indent="-342900">
              <a:buAutoNum type="arabicPeriod"/>
            </a:pPr>
            <a:r>
              <a:rPr lang="ru-RU" sz="1600" dirty="0"/>
              <a:t>Ресурсы</a:t>
            </a:r>
            <a:r>
              <a:rPr lang="ru-RU" sz="1600" b="0" dirty="0"/>
              <a:t>. Бак, топливо, камера сгорания, проводящие топливо шланги, места заправки и дозаправки</a:t>
            </a:r>
            <a:endParaRPr lang="ru-RU" dirty="0"/>
          </a:p>
        </p:txBody>
      </p:sp>
    </p:spTree>
    <p:extLst>
      <p:ext uri="{BB962C8B-B14F-4D97-AF65-F5344CB8AC3E}">
        <p14:creationId xmlns:p14="http://schemas.microsoft.com/office/powerpoint/2010/main" val="3913458381"/>
      </p:ext>
    </p:extLst>
  </p:cSld>
  <p:clrMapOvr>
    <a:masterClrMapping/>
  </p:clrMapOvr>
  <p:transition spd="med"/>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066E5A28-B5D0-437C-A906-9FA4C58921D0}"/>
              </a:ext>
            </a:extLst>
          </p:cNvPr>
          <p:cNvSpPr>
            <a:spLocks noGrp="1"/>
          </p:cNvSpPr>
          <p:nvPr>
            <p:ph type="title"/>
          </p:nvPr>
        </p:nvSpPr>
        <p:spPr/>
        <p:txBody>
          <a:bodyPr/>
          <a:lstStyle/>
          <a:p>
            <a:r>
              <a:rPr lang="ru-RU" dirty="0"/>
              <a:t>Разбор задачи «Объем топлива гоночного автомобиля»</a:t>
            </a:r>
          </a:p>
        </p:txBody>
      </p:sp>
      <p:sp>
        <p:nvSpPr>
          <p:cNvPr id="3" name="Объект 2">
            <a:extLst>
              <a:ext uri="{FF2B5EF4-FFF2-40B4-BE49-F238E27FC236}">
                <a16:creationId xmlns:a16="http://schemas.microsoft.com/office/drawing/2014/main" id="{304A4662-BDA1-4344-8D4F-58E8AEC833BE}"/>
              </a:ext>
            </a:extLst>
          </p:cNvPr>
          <p:cNvSpPr>
            <a:spLocks noGrp="1"/>
          </p:cNvSpPr>
          <p:nvPr>
            <p:ph idx="1"/>
          </p:nvPr>
        </p:nvSpPr>
        <p:spPr>
          <a:xfrm>
            <a:off x="201336" y="697190"/>
            <a:ext cx="8741328" cy="5940427"/>
          </a:xfrm>
        </p:spPr>
        <p:txBody>
          <a:bodyPr/>
          <a:lstStyle/>
          <a:p>
            <a:pPr marL="0" indent="0">
              <a:buNone/>
            </a:pPr>
            <a:r>
              <a:rPr lang="ru-RU" sz="1600" dirty="0"/>
              <a:t>8. ИКР2: </a:t>
            </a:r>
            <a:r>
              <a:rPr lang="ru-RU" sz="1600" b="0" dirty="0"/>
              <a:t>Х-элемент из ресурсов системы  абсолютно не усложняя систему и не вызывая вредных явлений устраняет необходимость увеличивать топливный бак, чтобы не нарушать регламент, позволяя увеличить объем топлива, чтобы сократить количество дозаправок</a:t>
            </a:r>
          </a:p>
          <a:p>
            <a:pPr marL="0" indent="0">
              <a:buNone/>
            </a:pPr>
            <a:r>
              <a:rPr lang="ru-RU" sz="1600" dirty="0"/>
              <a:t>9. Приемы разрешения противоречий требований</a:t>
            </a:r>
            <a:r>
              <a:rPr lang="ru-RU" sz="1600" b="0" dirty="0"/>
              <a:t>.</a:t>
            </a:r>
          </a:p>
          <a:p>
            <a:pPr marL="0">
              <a:lnSpc>
                <a:spcPct val="100000"/>
              </a:lnSpc>
              <a:spcBef>
                <a:spcPts val="0"/>
              </a:spcBef>
              <a:spcAft>
                <a:spcPts val="0"/>
              </a:spcAft>
              <a:buFontTx/>
              <a:buChar char="-"/>
            </a:pPr>
            <a:r>
              <a:rPr lang="ru-RU" sz="1600" b="0" dirty="0"/>
              <a:t>1. Дробления</a:t>
            </a:r>
          </a:p>
          <a:p>
            <a:pPr marL="0">
              <a:lnSpc>
                <a:spcPct val="100000"/>
              </a:lnSpc>
              <a:spcBef>
                <a:spcPts val="0"/>
              </a:spcBef>
              <a:spcAft>
                <a:spcPts val="0"/>
              </a:spcAft>
              <a:buFontTx/>
              <a:buChar char="-"/>
            </a:pPr>
            <a:r>
              <a:rPr lang="ru-RU" sz="1600" b="0" dirty="0"/>
              <a:t>2. Вынесения</a:t>
            </a:r>
          </a:p>
          <a:p>
            <a:pPr marL="0">
              <a:lnSpc>
                <a:spcPct val="100000"/>
              </a:lnSpc>
              <a:spcBef>
                <a:spcPts val="0"/>
              </a:spcBef>
              <a:spcAft>
                <a:spcPts val="0"/>
              </a:spcAft>
              <a:buFontTx/>
              <a:buChar char="-"/>
            </a:pPr>
            <a:r>
              <a:rPr lang="ru-RU" sz="1600" b="0" dirty="0"/>
              <a:t>5. Объединения</a:t>
            </a:r>
          </a:p>
          <a:p>
            <a:pPr marL="0">
              <a:lnSpc>
                <a:spcPct val="100000"/>
              </a:lnSpc>
              <a:spcBef>
                <a:spcPts val="0"/>
              </a:spcBef>
              <a:spcAft>
                <a:spcPts val="0"/>
              </a:spcAft>
              <a:buFontTx/>
              <a:buChar char="-"/>
            </a:pPr>
            <a:r>
              <a:rPr lang="ru-RU" sz="1600" b="0" dirty="0"/>
              <a:t>6. Универсальности</a:t>
            </a:r>
          </a:p>
          <a:p>
            <a:pPr marL="0">
              <a:lnSpc>
                <a:spcPct val="100000"/>
              </a:lnSpc>
              <a:spcBef>
                <a:spcPts val="0"/>
              </a:spcBef>
              <a:spcAft>
                <a:spcPts val="0"/>
              </a:spcAft>
              <a:buFontTx/>
              <a:buChar char="-"/>
            </a:pPr>
            <a:r>
              <a:rPr lang="ru-RU" sz="1600" b="0" dirty="0"/>
              <a:t>7. Матрешки</a:t>
            </a:r>
          </a:p>
          <a:p>
            <a:pPr marL="0">
              <a:lnSpc>
                <a:spcPct val="100000"/>
              </a:lnSpc>
              <a:spcBef>
                <a:spcPts val="0"/>
              </a:spcBef>
              <a:spcAft>
                <a:spcPts val="0"/>
              </a:spcAft>
              <a:buFontTx/>
              <a:buChar char="-"/>
            </a:pPr>
            <a:r>
              <a:rPr lang="ru-RU" sz="1600" b="0" dirty="0"/>
              <a:t>9. Предварительного </a:t>
            </a:r>
            <a:r>
              <a:rPr lang="ru-RU" sz="1600" b="0" dirty="0" err="1"/>
              <a:t>антидействия</a:t>
            </a:r>
            <a:endParaRPr lang="ru-RU" sz="1600" b="0" dirty="0"/>
          </a:p>
          <a:p>
            <a:pPr marL="0">
              <a:lnSpc>
                <a:spcPct val="100000"/>
              </a:lnSpc>
              <a:spcBef>
                <a:spcPts val="0"/>
              </a:spcBef>
              <a:spcAft>
                <a:spcPts val="0"/>
              </a:spcAft>
              <a:buFontTx/>
              <a:buChar char="-"/>
            </a:pPr>
            <a:r>
              <a:rPr lang="ru-RU" sz="1600" b="0" dirty="0"/>
              <a:t>10. Предварительного действия</a:t>
            </a:r>
          </a:p>
          <a:p>
            <a:pPr marL="0">
              <a:lnSpc>
                <a:spcPct val="100000"/>
              </a:lnSpc>
              <a:spcBef>
                <a:spcPts val="0"/>
              </a:spcBef>
              <a:spcAft>
                <a:spcPts val="0"/>
              </a:spcAft>
              <a:buFontTx/>
              <a:buChar char="-"/>
            </a:pPr>
            <a:r>
              <a:rPr lang="ru-RU" sz="1600" b="0" dirty="0"/>
              <a:t>11. Заранее подложенной подушки</a:t>
            </a:r>
          </a:p>
          <a:p>
            <a:pPr marL="0">
              <a:lnSpc>
                <a:spcPct val="100000"/>
              </a:lnSpc>
              <a:spcBef>
                <a:spcPts val="0"/>
              </a:spcBef>
              <a:spcAft>
                <a:spcPts val="0"/>
              </a:spcAft>
              <a:buFontTx/>
              <a:buChar char="-"/>
            </a:pPr>
            <a:r>
              <a:rPr lang="ru-RU" sz="1600" b="0" dirty="0"/>
              <a:t>13. Наоборот</a:t>
            </a:r>
          </a:p>
          <a:p>
            <a:pPr marL="0">
              <a:lnSpc>
                <a:spcPct val="100000"/>
              </a:lnSpc>
              <a:spcBef>
                <a:spcPts val="0"/>
              </a:spcBef>
              <a:spcAft>
                <a:spcPts val="0"/>
              </a:spcAft>
              <a:buFontTx/>
              <a:buChar char="-"/>
            </a:pPr>
            <a:r>
              <a:rPr lang="ru-RU" sz="1600" b="0" dirty="0"/>
              <a:t>15. Динамичности</a:t>
            </a:r>
          </a:p>
          <a:p>
            <a:pPr marL="0">
              <a:lnSpc>
                <a:spcPct val="100000"/>
              </a:lnSpc>
              <a:spcBef>
                <a:spcPts val="0"/>
              </a:spcBef>
              <a:spcAft>
                <a:spcPts val="0"/>
              </a:spcAft>
              <a:buFontTx/>
              <a:buChar char="-"/>
            </a:pPr>
            <a:r>
              <a:rPr lang="ru-RU" sz="1600" b="0" dirty="0"/>
              <a:t>22. Обратить вред в пользу</a:t>
            </a:r>
          </a:p>
          <a:p>
            <a:pPr marL="0">
              <a:lnSpc>
                <a:spcPct val="100000"/>
              </a:lnSpc>
              <a:spcBef>
                <a:spcPts val="0"/>
              </a:spcBef>
              <a:spcAft>
                <a:spcPts val="0"/>
              </a:spcAft>
              <a:buFontTx/>
              <a:buChar char="-"/>
            </a:pPr>
            <a:r>
              <a:rPr lang="ru-RU" sz="1600" b="0" dirty="0"/>
              <a:t>23. Обратной связи</a:t>
            </a:r>
          </a:p>
          <a:p>
            <a:pPr marL="0">
              <a:lnSpc>
                <a:spcPct val="100000"/>
              </a:lnSpc>
              <a:spcBef>
                <a:spcPts val="0"/>
              </a:spcBef>
              <a:spcAft>
                <a:spcPts val="0"/>
              </a:spcAft>
              <a:buFontTx/>
              <a:buChar char="-"/>
            </a:pPr>
            <a:r>
              <a:rPr lang="ru-RU" sz="1600" b="0" dirty="0"/>
              <a:t>24. Посредника</a:t>
            </a:r>
          </a:p>
          <a:p>
            <a:pPr marL="0">
              <a:lnSpc>
                <a:spcPct val="100000"/>
              </a:lnSpc>
              <a:spcBef>
                <a:spcPts val="0"/>
              </a:spcBef>
              <a:spcAft>
                <a:spcPts val="0"/>
              </a:spcAft>
              <a:buFontTx/>
              <a:buChar char="-"/>
            </a:pPr>
            <a:r>
              <a:rPr lang="ru-RU" sz="1600" b="0" dirty="0"/>
              <a:t>25. Самообслуживания</a:t>
            </a:r>
          </a:p>
          <a:p>
            <a:pPr marL="0">
              <a:lnSpc>
                <a:spcPct val="100000"/>
              </a:lnSpc>
              <a:spcBef>
                <a:spcPts val="0"/>
              </a:spcBef>
              <a:spcAft>
                <a:spcPts val="0"/>
              </a:spcAft>
              <a:buFontTx/>
              <a:buChar char="-"/>
            </a:pPr>
            <a:r>
              <a:rPr lang="ru-RU" sz="1600" b="0" dirty="0"/>
              <a:t>26. Копирования</a:t>
            </a:r>
          </a:p>
          <a:p>
            <a:pPr marL="0">
              <a:lnSpc>
                <a:spcPct val="100000"/>
              </a:lnSpc>
              <a:spcBef>
                <a:spcPts val="0"/>
              </a:spcBef>
              <a:spcAft>
                <a:spcPts val="0"/>
              </a:spcAft>
              <a:buFontTx/>
              <a:buChar char="-"/>
            </a:pPr>
            <a:r>
              <a:rPr lang="ru-RU" sz="1600" b="0" dirty="0"/>
              <a:t>32. Изменения окраски</a:t>
            </a:r>
          </a:p>
        </p:txBody>
      </p:sp>
    </p:spTree>
    <p:extLst>
      <p:ext uri="{BB962C8B-B14F-4D97-AF65-F5344CB8AC3E}">
        <p14:creationId xmlns:p14="http://schemas.microsoft.com/office/powerpoint/2010/main" val="86689212"/>
      </p:ext>
    </p:extLst>
  </p:cSld>
  <p:clrMapOvr>
    <a:masterClrMapping/>
  </p:clrMapOvr>
  <p:transition spd="med"/>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Объект 3">
            <a:extLst>
              <a:ext uri="{FF2B5EF4-FFF2-40B4-BE49-F238E27FC236}">
                <a16:creationId xmlns:a16="http://schemas.microsoft.com/office/drawing/2014/main" id="{DEC87AA9-14B8-4A6E-BF5C-ACD5B299D47A}"/>
              </a:ext>
            </a:extLst>
          </p:cNvPr>
          <p:cNvPicPr>
            <a:picLocks noGrp="1" noChangeAspect="1"/>
          </p:cNvPicPr>
          <p:nvPr>
            <p:ph idx="1"/>
          </p:nvPr>
        </p:nvPicPr>
        <p:blipFill rotWithShape="1">
          <a:blip r:embed="rId2"/>
          <a:srcRect r="8666" b="-1"/>
          <a:stretch/>
        </p:blipFill>
        <p:spPr>
          <a:xfrm>
            <a:off x="20" y="10"/>
            <a:ext cx="9143980" cy="6857990"/>
          </a:xfrm>
          <a:prstGeom prst="rect">
            <a:avLst/>
          </a:prstGeom>
          <a:noFill/>
        </p:spPr>
      </p:pic>
    </p:spTree>
    <p:extLst>
      <p:ext uri="{BB962C8B-B14F-4D97-AF65-F5344CB8AC3E}">
        <p14:creationId xmlns:p14="http://schemas.microsoft.com/office/powerpoint/2010/main" val="1931038423"/>
      </p:ext>
    </p:extLst>
  </p:cSld>
  <p:clrMapOvr>
    <a:masterClrMapping/>
  </p:clrMapOvr>
  <p:transition spd="med"/>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C6061802-72D2-49F1-9880-38FC8A940D2F}"/>
              </a:ext>
            </a:extLst>
          </p:cNvPr>
          <p:cNvSpPr>
            <a:spLocks noGrp="1"/>
          </p:cNvSpPr>
          <p:nvPr>
            <p:ph type="title"/>
          </p:nvPr>
        </p:nvSpPr>
        <p:spPr/>
        <p:txBody>
          <a:bodyPr/>
          <a:lstStyle/>
          <a:p>
            <a:r>
              <a:rPr lang="ru-RU" dirty="0"/>
              <a:t>Выборка из Таблицы </a:t>
            </a:r>
            <a:r>
              <a:rPr lang="ru-RU" dirty="0" err="1"/>
              <a:t>Альтшуллера</a:t>
            </a:r>
            <a:endParaRPr lang="ru-RU" dirty="0"/>
          </a:p>
        </p:txBody>
      </p:sp>
      <p:pic>
        <p:nvPicPr>
          <p:cNvPr id="4" name="Рисунок 3">
            <a:extLst>
              <a:ext uri="{FF2B5EF4-FFF2-40B4-BE49-F238E27FC236}">
                <a16:creationId xmlns:a16="http://schemas.microsoft.com/office/drawing/2014/main" id="{2DFF2116-635B-47E9-850E-EA4799209C0D}"/>
              </a:ext>
            </a:extLst>
          </p:cNvPr>
          <p:cNvPicPr>
            <a:picLocks noChangeAspect="1"/>
          </p:cNvPicPr>
          <p:nvPr/>
        </p:nvPicPr>
        <p:blipFill rotWithShape="1">
          <a:blip r:embed="rId2" cstate="screen">
            <a:extLst>
              <a:ext uri="{BEBA8EAE-BF5A-486C-A8C5-ECC9F3942E4B}">
                <a14:imgProps xmlns:a14="http://schemas.microsoft.com/office/drawing/2010/main">
                  <a14:imgLayer r:embed="rId3">
                    <a14:imgEffect>
                      <a14:brightnessContrast contrast="20000"/>
                    </a14:imgEffect>
                  </a14:imgLayer>
                </a14:imgProps>
              </a:ext>
              <a:ext uri="{28A0092B-C50C-407E-A947-70E740481C1C}">
                <a14:useLocalDpi xmlns:a14="http://schemas.microsoft.com/office/drawing/2010/main"/>
              </a:ext>
            </a:extLst>
          </a:blip>
          <a:srcRect/>
          <a:stretch/>
        </p:blipFill>
        <p:spPr>
          <a:xfrm>
            <a:off x="104500" y="568325"/>
            <a:ext cx="8934999" cy="5904656"/>
          </a:xfrm>
          <a:prstGeom prst="rect">
            <a:avLst/>
          </a:prstGeom>
        </p:spPr>
      </p:pic>
    </p:spTree>
    <p:extLst>
      <p:ext uri="{BB962C8B-B14F-4D97-AF65-F5344CB8AC3E}">
        <p14:creationId xmlns:p14="http://schemas.microsoft.com/office/powerpoint/2010/main" val="3261678997"/>
      </p:ext>
    </p:extLst>
  </p:cSld>
  <p:clrMapOvr>
    <a:masterClrMapping/>
  </p:clrMapOvr>
  <p:transition spd="med"/>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931E186B-C52C-4BCD-8F52-7581D9825135}"/>
              </a:ext>
            </a:extLst>
          </p:cNvPr>
          <p:cNvSpPr>
            <a:spLocks noGrp="1"/>
          </p:cNvSpPr>
          <p:nvPr>
            <p:ph type="title"/>
          </p:nvPr>
        </p:nvSpPr>
        <p:spPr/>
        <p:txBody>
          <a:bodyPr/>
          <a:lstStyle/>
          <a:p>
            <a:r>
              <a:rPr lang="ru-RU" dirty="0"/>
              <a:t>Разбор задачи «Объем топлива гоночного автомобиля»</a:t>
            </a:r>
          </a:p>
        </p:txBody>
      </p:sp>
      <p:sp>
        <p:nvSpPr>
          <p:cNvPr id="4" name="TextBox 3">
            <a:extLst>
              <a:ext uri="{FF2B5EF4-FFF2-40B4-BE49-F238E27FC236}">
                <a16:creationId xmlns:a16="http://schemas.microsoft.com/office/drawing/2014/main" id="{3DD23563-9869-41D3-B92B-4D4499CFBEA1}"/>
              </a:ext>
            </a:extLst>
          </p:cNvPr>
          <p:cNvSpPr txBox="1"/>
          <p:nvPr/>
        </p:nvSpPr>
        <p:spPr>
          <a:xfrm>
            <a:off x="649288" y="847288"/>
            <a:ext cx="7983537" cy="3416320"/>
          </a:xfrm>
          <a:prstGeom prst="rect">
            <a:avLst/>
          </a:prstGeom>
          <a:noFill/>
        </p:spPr>
        <p:txBody>
          <a:bodyPr wrap="square" rtlCol="0">
            <a:spAutoFit/>
          </a:bodyPr>
          <a:lstStyle/>
          <a:p>
            <a:r>
              <a:rPr lang="ru-RU" dirty="0"/>
              <a:t>Выбор характеристик:</a:t>
            </a:r>
          </a:p>
          <a:p>
            <a:r>
              <a:rPr lang="ru-RU" dirty="0"/>
              <a:t>08. Объем неподвижного объекта / 39. Производительность</a:t>
            </a:r>
          </a:p>
          <a:p>
            <a:r>
              <a:rPr lang="ru-RU" dirty="0"/>
              <a:t>08. Объем неподвижного объекта / 04. Длина неподвижного объекта</a:t>
            </a:r>
          </a:p>
          <a:p>
            <a:endParaRPr lang="ru-RU" dirty="0"/>
          </a:p>
          <a:p>
            <a:r>
              <a:rPr lang="ru-RU" dirty="0"/>
              <a:t>Приемы: </a:t>
            </a:r>
          </a:p>
          <a:p>
            <a:r>
              <a:rPr lang="ru-RU" dirty="0"/>
              <a:t>02. Принцип вынесения</a:t>
            </a:r>
          </a:p>
          <a:p>
            <a:r>
              <a:rPr lang="ru-RU" dirty="0"/>
              <a:t>35. Изменение физико-химических параметров</a:t>
            </a:r>
          </a:p>
          <a:p>
            <a:r>
              <a:rPr lang="ru-RU" dirty="0"/>
              <a:t>08. </a:t>
            </a:r>
            <a:r>
              <a:rPr lang="ru-RU" dirty="0" err="1"/>
              <a:t>Антивеса</a:t>
            </a:r>
            <a:endParaRPr lang="ru-RU" dirty="0"/>
          </a:p>
          <a:p>
            <a:r>
              <a:rPr lang="ru-RU" dirty="0"/>
              <a:t>10. Принцип предварительного действия</a:t>
            </a:r>
          </a:p>
          <a:p>
            <a:r>
              <a:rPr lang="ru-RU" dirty="0"/>
              <a:t>14. Принцип </a:t>
            </a:r>
            <a:r>
              <a:rPr lang="ru-RU" dirty="0" err="1"/>
              <a:t>сфероидальности</a:t>
            </a:r>
            <a:endParaRPr lang="ru-RU" dirty="0"/>
          </a:p>
          <a:p>
            <a:r>
              <a:rPr lang="ru-RU" dirty="0"/>
              <a:t>37. Применение теплового расширения</a:t>
            </a:r>
          </a:p>
          <a:p>
            <a:endParaRPr lang="ru-RU" dirty="0"/>
          </a:p>
        </p:txBody>
      </p:sp>
      <p:sp>
        <p:nvSpPr>
          <p:cNvPr id="5" name="TextBox 4">
            <a:extLst>
              <a:ext uri="{FF2B5EF4-FFF2-40B4-BE49-F238E27FC236}">
                <a16:creationId xmlns:a16="http://schemas.microsoft.com/office/drawing/2014/main" id="{4289C5CD-6342-4306-97D3-2E50A00D9C31}"/>
              </a:ext>
            </a:extLst>
          </p:cNvPr>
          <p:cNvSpPr txBox="1"/>
          <p:nvPr/>
        </p:nvSpPr>
        <p:spPr>
          <a:xfrm>
            <a:off x="738231" y="4202884"/>
            <a:ext cx="7667538" cy="923330"/>
          </a:xfrm>
          <a:prstGeom prst="rect">
            <a:avLst/>
          </a:prstGeom>
          <a:noFill/>
        </p:spPr>
        <p:txBody>
          <a:bodyPr wrap="square" rtlCol="0">
            <a:spAutoFit/>
          </a:bodyPr>
          <a:lstStyle/>
          <a:p>
            <a:r>
              <a:rPr lang="ru-RU" dirty="0"/>
              <a:t>Решение: использование «топливных путей» для увеличения количества заливаемого топлива. Все шланги были увеличены в объеме.</a:t>
            </a:r>
          </a:p>
        </p:txBody>
      </p:sp>
    </p:spTree>
    <p:extLst>
      <p:ext uri="{BB962C8B-B14F-4D97-AF65-F5344CB8AC3E}">
        <p14:creationId xmlns:p14="http://schemas.microsoft.com/office/powerpoint/2010/main" val="1741894490"/>
      </p:ext>
    </p:extLst>
  </p:cSld>
  <p:clrMapOvr>
    <a:masterClrMapping/>
  </p:clrMapOvr>
  <p:transition spd="med"/>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F378A44D-9237-425B-B446-848E6EF91D52}"/>
              </a:ext>
            </a:extLst>
          </p:cNvPr>
          <p:cNvSpPr>
            <a:spLocks noGrp="1"/>
          </p:cNvSpPr>
          <p:nvPr>
            <p:ph type="title"/>
          </p:nvPr>
        </p:nvSpPr>
        <p:spPr/>
        <p:txBody>
          <a:bodyPr/>
          <a:lstStyle/>
          <a:p>
            <a:r>
              <a:rPr lang="ru-RU" dirty="0"/>
              <a:t>Содержание 2 вебинара</a:t>
            </a:r>
          </a:p>
        </p:txBody>
      </p:sp>
      <p:sp>
        <p:nvSpPr>
          <p:cNvPr id="3" name="Объект 2">
            <a:extLst>
              <a:ext uri="{FF2B5EF4-FFF2-40B4-BE49-F238E27FC236}">
                <a16:creationId xmlns:a16="http://schemas.microsoft.com/office/drawing/2014/main" id="{B7C6DE05-5D67-4987-9C5C-5494270F4208}"/>
              </a:ext>
            </a:extLst>
          </p:cNvPr>
          <p:cNvSpPr>
            <a:spLocks noGrp="1"/>
          </p:cNvSpPr>
          <p:nvPr>
            <p:ph idx="1"/>
          </p:nvPr>
        </p:nvSpPr>
        <p:spPr>
          <a:xfrm>
            <a:off x="355600" y="898525"/>
            <a:ext cx="8270875" cy="1823146"/>
          </a:xfrm>
        </p:spPr>
        <p:txBody>
          <a:bodyPr/>
          <a:lstStyle/>
          <a:p>
            <a:r>
              <a:rPr lang="ru-RU" sz="2400" b="0" dirty="0"/>
              <a:t>Работа с файлом самооценки</a:t>
            </a:r>
          </a:p>
          <a:p>
            <a:r>
              <a:rPr lang="ru-RU" sz="2400" b="0" dirty="0"/>
              <a:t>Номинация «Изобретательство». Программный комплекс «</a:t>
            </a:r>
            <a:r>
              <a:rPr lang="en-US" sz="2400" b="0" dirty="0" err="1"/>
              <a:t>Compinno</a:t>
            </a:r>
            <a:r>
              <a:rPr lang="en-US" sz="2400" b="0" dirty="0"/>
              <a:t>-TRIZ</a:t>
            </a:r>
            <a:r>
              <a:rPr lang="ru-RU" sz="2400" b="0" dirty="0"/>
              <a:t>»</a:t>
            </a:r>
          </a:p>
        </p:txBody>
      </p:sp>
    </p:spTree>
    <p:extLst>
      <p:ext uri="{BB962C8B-B14F-4D97-AF65-F5344CB8AC3E}">
        <p14:creationId xmlns:p14="http://schemas.microsoft.com/office/powerpoint/2010/main" val="660193764"/>
      </p:ext>
    </p:extLst>
  </p:cSld>
  <p:clrMapOvr>
    <a:masterClrMapping/>
  </p:clrMapOvr>
  <p:transition spd="med"/>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350F286F-B738-4E7B-AE1E-B69B05881384}"/>
              </a:ext>
            </a:extLst>
          </p:cNvPr>
          <p:cNvSpPr>
            <a:spLocks noGrp="1"/>
          </p:cNvSpPr>
          <p:nvPr>
            <p:ph type="title"/>
          </p:nvPr>
        </p:nvSpPr>
        <p:spPr/>
        <p:txBody>
          <a:bodyPr/>
          <a:lstStyle/>
          <a:p>
            <a:r>
              <a:rPr lang="ru-RU" dirty="0"/>
              <a:t>Разбор задачи «Объем топлива гоночного автомобиля»</a:t>
            </a:r>
          </a:p>
        </p:txBody>
      </p:sp>
      <p:pic>
        <p:nvPicPr>
          <p:cNvPr id="5" name="Рисунок 4">
            <a:extLst>
              <a:ext uri="{FF2B5EF4-FFF2-40B4-BE49-F238E27FC236}">
                <a16:creationId xmlns:a16="http://schemas.microsoft.com/office/drawing/2014/main" id="{910758C4-D6F9-477D-96E2-7B9F5708A117}"/>
              </a:ext>
            </a:extLst>
          </p:cNvPr>
          <p:cNvPicPr>
            <a:picLocks noChangeAspect="1"/>
          </p:cNvPicPr>
          <p:nvPr/>
        </p:nvPicPr>
        <p:blipFill>
          <a:blip r:embed="rId2"/>
          <a:stretch>
            <a:fillRect/>
          </a:stretch>
        </p:blipFill>
        <p:spPr>
          <a:xfrm>
            <a:off x="0" y="931178"/>
            <a:ext cx="9144000" cy="4159507"/>
          </a:xfrm>
          <a:prstGeom prst="rect">
            <a:avLst/>
          </a:prstGeom>
        </p:spPr>
      </p:pic>
    </p:spTree>
    <p:extLst>
      <p:ext uri="{BB962C8B-B14F-4D97-AF65-F5344CB8AC3E}">
        <p14:creationId xmlns:p14="http://schemas.microsoft.com/office/powerpoint/2010/main" val="1458495957"/>
      </p:ext>
    </p:extLst>
  </p:cSld>
  <p:clrMapOvr>
    <a:masterClrMapping/>
  </p:clrMapOvr>
  <p:transition spd="med"/>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a:extLst>
              <a:ext uri="{FF2B5EF4-FFF2-40B4-BE49-F238E27FC236}">
                <a16:creationId xmlns:a16="http://schemas.microsoft.com/office/drawing/2014/main" id="{6A12DE9E-5CEC-4201-AA3B-DE7D2BD03A90}"/>
              </a:ext>
            </a:extLst>
          </p:cNvPr>
          <p:cNvPicPr>
            <a:picLocks noChangeAspect="1"/>
          </p:cNvPicPr>
          <p:nvPr/>
        </p:nvPicPr>
        <p:blipFill>
          <a:blip r:embed="rId2"/>
          <a:stretch>
            <a:fillRect/>
          </a:stretch>
        </p:blipFill>
        <p:spPr>
          <a:xfrm>
            <a:off x="-1" y="1129593"/>
            <a:ext cx="9126929" cy="3979301"/>
          </a:xfrm>
          <a:prstGeom prst="rect">
            <a:avLst/>
          </a:prstGeom>
        </p:spPr>
      </p:pic>
      <p:sp>
        <p:nvSpPr>
          <p:cNvPr id="5" name="Заголовок 1">
            <a:extLst>
              <a:ext uri="{FF2B5EF4-FFF2-40B4-BE49-F238E27FC236}">
                <a16:creationId xmlns:a16="http://schemas.microsoft.com/office/drawing/2014/main" id="{BAF03164-2D3A-4B07-96FF-4C18F0DF3E2F}"/>
              </a:ext>
            </a:extLst>
          </p:cNvPr>
          <p:cNvSpPr>
            <a:spLocks noGrp="1"/>
          </p:cNvSpPr>
          <p:nvPr>
            <p:ph type="title"/>
          </p:nvPr>
        </p:nvSpPr>
        <p:spPr>
          <a:xfrm>
            <a:off x="649288" y="109538"/>
            <a:ext cx="7983537" cy="458787"/>
          </a:xfrm>
        </p:spPr>
        <p:txBody>
          <a:bodyPr/>
          <a:lstStyle/>
          <a:p>
            <a:r>
              <a:rPr lang="ru-RU" dirty="0"/>
              <a:t>Разбор задачи «Объем топлива гоночного автомобиля»</a:t>
            </a:r>
          </a:p>
        </p:txBody>
      </p:sp>
    </p:spTree>
    <p:extLst>
      <p:ext uri="{BB962C8B-B14F-4D97-AF65-F5344CB8AC3E}">
        <p14:creationId xmlns:p14="http://schemas.microsoft.com/office/powerpoint/2010/main" val="807959352"/>
      </p:ext>
    </p:extLst>
  </p:cSld>
  <p:clrMapOvr>
    <a:masterClrMapping/>
  </p:clrMapOvr>
  <p:transition spd="med"/>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Рисунок 4">
            <a:extLst>
              <a:ext uri="{FF2B5EF4-FFF2-40B4-BE49-F238E27FC236}">
                <a16:creationId xmlns:a16="http://schemas.microsoft.com/office/drawing/2014/main" id="{3959BAD8-07E5-4012-8B95-161D96303E7F}"/>
              </a:ext>
            </a:extLst>
          </p:cNvPr>
          <p:cNvPicPr>
            <a:picLocks noChangeAspect="1"/>
          </p:cNvPicPr>
          <p:nvPr/>
        </p:nvPicPr>
        <p:blipFill>
          <a:blip r:embed="rId2"/>
          <a:stretch>
            <a:fillRect/>
          </a:stretch>
        </p:blipFill>
        <p:spPr>
          <a:xfrm>
            <a:off x="0" y="561222"/>
            <a:ext cx="9144000" cy="5232217"/>
          </a:xfrm>
          <a:prstGeom prst="rect">
            <a:avLst/>
          </a:prstGeom>
        </p:spPr>
      </p:pic>
    </p:spTree>
    <p:extLst>
      <p:ext uri="{BB962C8B-B14F-4D97-AF65-F5344CB8AC3E}">
        <p14:creationId xmlns:p14="http://schemas.microsoft.com/office/powerpoint/2010/main" val="1968293155"/>
      </p:ext>
    </p:extLst>
  </p:cSld>
  <p:clrMapOvr>
    <a:masterClrMapping/>
  </p:clrMapOvr>
  <p:transition spd="med"/>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Рисунок 8">
            <a:extLst>
              <a:ext uri="{FF2B5EF4-FFF2-40B4-BE49-F238E27FC236}">
                <a16:creationId xmlns:a16="http://schemas.microsoft.com/office/drawing/2014/main" id="{568A0209-A7E0-4E6E-AD63-AC6239A2FA5E}"/>
              </a:ext>
            </a:extLst>
          </p:cNvPr>
          <p:cNvPicPr>
            <a:picLocks noChangeAspect="1"/>
          </p:cNvPicPr>
          <p:nvPr/>
        </p:nvPicPr>
        <p:blipFill rotWithShape="1">
          <a:blip r:embed="rId2"/>
          <a:srcRect r="9197" b="2875"/>
          <a:stretch/>
        </p:blipFill>
        <p:spPr>
          <a:xfrm>
            <a:off x="0" y="0"/>
            <a:ext cx="9144000" cy="6660859"/>
          </a:xfrm>
          <a:prstGeom prst="rect">
            <a:avLst/>
          </a:prstGeom>
        </p:spPr>
      </p:pic>
    </p:spTree>
    <p:extLst>
      <p:ext uri="{BB962C8B-B14F-4D97-AF65-F5344CB8AC3E}">
        <p14:creationId xmlns:p14="http://schemas.microsoft.com/office/powerpoint/2010/main" val="651752289"/>
      </p:ext>
    </p:extLst>
  </p:cSld>
  <p:clrMapOvr>
    <a:masterClrMapping/>
  </p:clrMapOvr>
  <p:transition spd="med"/>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048030B0-83AF-466A-8674-E3A490259AF8}"/>
              </a:ext>
            </a:extLst>
          </p:cNvPr>
          <p:cNvSpPr>
            <a:spLocks noGrp="1"/>
          </p:cNvSpPr>
          <p:nvPr>
            <p:ph type="title"/>
          </p:nvPr>
        </p:nvSpPr>
        <p:spPr/>
        <p:txBody>
          <a:bodyPr/>
          <a:lstStyle/>
          <a:p>
            <a:r>
              <a:rPr lang="ru-RU" dirty="0"/>
              <a:t>Инструменты ТРИЗ</a:t>
            </a:r>
          </a:p>
        </p:txBody>
      </p:sp>
      <p:sp>
        <p:nvSpPr>
          <p:cNvPr id="6" name="TextBox 5">
            <a:extLst>
              <a:ext uri="{FF2B5EF4-FFF2-40B4-BE49-F238E27FC236}">
                <a16:creationId xmlns:a16="http://schemas.microsoft.com/office/drawing/2014/main" id="{6B18F993-05D4-4705-907D-9327DE8726BE}"/>
              </a:ext>
            </a:extLst>
          </p:cNvPr>
          <p:cNvSpPr txBox="1"/>
          <p:nvPr/>
        </p:nvSpPr>
        <p:spPr>
          <a:xfrm>
            <a:off x="2318697" y="568325"/>
            <a:ext cx="3260390" cy="369332"/>
          </a:xfrm>
          <a:prstGeom prst="rect">
            <a:avLst/>
          </a:prstGeom>
          <a:noFill/>
        </p:spPr>
        <p:txBody>
          <a:bodyPr wrap="square">
            <a:spAutoFit/>
          </a:bodyPr>
          <a:lstStyle/>
          <a:p>
            <a:r>
              <a:rPr lang="en-US" dirty="0">
                <a:hlinkClick r:id="rId2"/>
              </a:rPr>
              <a:t>http://ariz-2010.appspot.com/</a:t>
            </a:r>
            <a:r>
              <a:rPr lang="en-US" dirty="0"/>
              <a:t> </a:t>
            </a:r>
            <a:endParaRPr lang="ru-RU" dirty="0"/>
          </a:p>
        </p:txBody>
      </p:sp>
      <p:graphicFrame>
        <p:nvGraphicFramePr>
          <p:cNvPr id="7" name="Таблица 6">
            <a:extLst>
              <a:ext uri="{FF2B5EF4-FFF2-40B4-BE49-F238E27FC236}">
                <a16:creationId xmlns:a16="http://schemas.microsoft.com/office/drawing/2014/main" id="{6243D213-600E-4FDE-810C-42F6E7A30FFA}"/>
              </a:ext>
            </a:extLst>
          </p:cNvPr>
          <p:cNvGraphicFramePr>
            <a:graphicFrameLocks noGrp="1"/>
          </p:cNvGraphicFramePr>
          <p:nvPr>
            <p:extLst>
              <p:ext uri="{D42A27DB-BD31-4B8C-83A1-F6EECF244321}">
                <p14:modId xmlns:p14="http://schemas.microsoft.com/office/powerpoint/2010/main" val="4115409305"/>
              </p:ext>
            </p:extLst>
          </p:nvPr>
        </p:nvGraphicFramePr>
        <p:xfrm>
          <a:off x="268448" y="937657"/>
          <a:ext cx="8690994" cy="5029200"/>
        </p:xfrm>
        <a:graphic>
          <a:graphicData uri="http://schemas.openxmlformats.org/drawingml/2006/table">
            <a:tbl>
              <a:tblPr firstRow="1" firstCol="1" bandRow="1"/>
              <a:tblGrid>
                <a:gridCol w="4345497">
                  <a:extLst>
                    <a:ext uri="{9D8B030D-6E8A-4147-A177-3AD203B41FA5}">
                      <a16:colId xmlns:a16="http://schemas.microsoft.com/office/drawing/2014/main" val="387301573"/>
                    </a:ext>
                  </a:extLst>
                </a:gridCol>
                <a:gridCol w="4345497">
                  <a:extLst>
                    <a:ext uri="{9D8B030D-6E8A-4147-A177-3AD203B41FA5}">
                      <a16:colId xmlns:a16="http://schemas.microsoft.com/office/drawing/2014/main" val="755306552"/>
                    </a:ext>
                  </a:extLst>
                </a:gridCol>
              </a:tblGrid>
              <a:tr h="2185988">
                <a:tc>
                  <a:txBody>
                    <a:bodyPr/>
                    <a:lstStyle/>
                    <a:p>
                      <a:pPr>
                        <a:lnSpc>
                          <a:spcPct val="100000"/>
                        </a:lnSpc>
                        <a:spcAft>
                          <a:spcPts val="0"/>
                        </a:spcAft>
                      </a:pPr>
                      <a:r>
                        <a:rPr lang="ru-RU" sz="15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Административное противоречие</a:t>
                      </a:r>
                    </a:p>
                    <a:p>
                      <a:pPr>
                        <a:lnSpc>
                          <a:spcPct val="100000"/>
                        </a:lnSpc>
                        <a:spcAft>
                          <a:spcPts val="0"/>
                        </a:spcAft>
                      </a:pPr>
                      <a:r>
                        <a:rPr lang="ru-RU" sz="1500" dirty="0">
                          <a:effectLst/>
                          <a:latin typeface="Calibri" panose="020F0502020204030204" pitchFamily="34" charset="0"/>
                          <a:ea typeface="Calibri" panose="020F0502020204030204" pitchFamily="34" charset="0"/>
                          <a:cs typeface="Times New Roman" panose="02020603050405020304" pitchFamily="18" charset="0"/>
                        </a:rPr>
                        <a:t>АИСТ – алгоритмы использования стандартов</a:t>
                      </a:r>
                    </a:p>
                    <a:p>
                      <a:pPr>
                        <a:lnSpc>
                          <a:spcPct val="100000"/>
                        </a:lnSpc>
                        <a:spcAft>
                          <a:spcPts val="0"/>
                        </a:spcAft>
                      </a:pPr>
                      <a:r>
                        <a:rPr lang="ru-RU" sz="1500"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Аналогии. Перенос идей и решений.</a:t>
                      </a:r>
                    </a:p>
                    <a:p>
                      <a:pPr>
                        <a:lnSpc>
                          <a:spcPct val="100000"/>
                        </a:lnSpc>
                        <a:spcAft>
                          <a:spcPts val="0"/>
                        </a:spcAft>
                      </a:pPr>
                      <a:r>
                        <a:rPr lang="ru-RU" sz="1500"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АРИЗ и его модификации </a:t>
                      </a:r>
                    </a:p>
                    <a:p>
                      <a:pPr>
                        <a:lnSpc>
                          <a:spcPct val="100000"/>
                        </a:lnSpc>
                        <a:spcAft>
                          <a:spcPts val="0"/>
                        </a:spcAft>
                      </a:pPr>
                      <a:r>
                        <a:rPr lang="ru-RU" sz="15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Вещественно-полевые ресурсы (ВПР)</a:t>
                      </a:r>
                    </a:p>
                    <a:p>
                      <a:pPr>
                        <a:lnSpc>
                          <a:spcPct val="100000"/>
                        </a:lnSpc>
                        <a:spcAft>
                          <a:spcPts val="0"/>
                        </a:spcAft>
                      </a:pPr>
                      <a:r>
                        <a:rPr lang="ru-RU" sz="1500" dirty="0">
                          <a:effectLst/>
                          <a:latin typeface="Calibri" panose="020F0502020204030204" pitchFamily="34" charset="0"/>
                          <a:ea typeface="Calibri" panose="020F0502020204030204" pitchFamily="34" charset="0"/>
                          <a:cs typeface="Times New Roman" panose="02020603050405020304" pitchFamily="18" charset="0"/>
                        </a:rPr>
                        <a:t>Допустить недопустимое (метод)</a:t>
                      </a:r>
                    </a:p>
                    <a:p>
                      <a:pPr>
                        <a:lnSpc>
                          <a:spcPct val="100000"/>
                        </a:lnSpc>
                        <a:spcAft>
                          <a:spcPts val="0"/>
                        </a:spcAft>
                      </a:pPr>
                      <a:r>
                        <a:rPr lang="ru-RU" sz="15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Изобретательская задача</a:t>
                      </a:r>
                    </a:p>
                    <a:p>
                      <a:pPr>
                        <a:lnSpc>
                          <a:spcPct val="100000"/>
                        </a:lnSpc>
                        <a:spcAft>
                          <a:spcPts val="0"/>
                        </a:spcAft>
                      </a:pPr>
                      <a:r>
                        <a:rPr lang="ru-RU" sz="15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ИКС-элемент (Х-элемент)</a:t>
                      </a:r>
                    </a:p>
                    <a:p>
                      <a:pPr>
                        <a:lnSpc>
                          <a:spcPct val="100000"/>
                        </a:lnSpc>
                        <a:spcAft>
                          <a:spcPts val="0"/>
                        </a:spcAft>
                      </a:pPr>
                      <a:r>
                        <a:rPr lang="ru-RU" sz="15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Конфликтующая пара (конфликтующие элементы)</a:t>
                      </a:r>
                    </a:p>
                    <a:p>
                      <a:pPr>
                        <a:lnSpc>
                          <a:spcPct val="100000"/>
                        </a:lnSpc>
                        <a:spcAft>
                          <a:spcPts val="0"/>
                        </a:spcAft>
                      </a:pPr>
                      <a:r>
                        <a:rPr lang="ru-RU" sz="1500" dirty="0">
                          <a:effectLst/>
                          <a:latin typeface="Calibri" panose="020F0502020204030204" pitchFamily="34" charset="0"/>
                          <a:ea typeface="Calibri" panose="020F0502020204030204" pitchFamily="34" charset="0"/>
                          <a:cs typeface="Times New Roman" panose="02020603050405020304" pitchFamily="18" charset="0"/>
                        </a:rPr>
                        <a:t>Перенос свойств</a:t>
                      </a:r>
                    </a:p>
                    <a:p>
                      <a:pPr>
                        <a:lnSpc>
                          <a:spcPct val="100000"/>
                        </a:lnSpc>
                        <a:spcAft>
                          <a:spcPts val="0"/>
                        </a:spcAft>
                      </a:pPr>
                      <a:r>
                        <a:rPr lang="ru-RU" sz="15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Оперативная зона (ОЗ), конфликтующие элементы</a:t>
                      </a:r>
                    </a:p>
                    <a:p>
                      <a:pPr>
                        <a:lnSpc>
                          <a:spcPct val="100000"/>
                        </a:lnSpc>
                        <a:spcAft>
                          <a:spcPts val="0"/>
                        </a:spcAft>
                      </a:pPr>
                      <a:r>
                        <a:rPr lang="ru-RU" sz="15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Оперативное время (ОВ)</a:t>
                      </a:r>
                    </a:p>
                    <a:p>
                      <a:pPr>
                        <a:lnSpc>
                          <a:spcPct val="100000"/>
                        </a:lnSpc>
                        <a:spcAft>
                          <a:spcPts val="0"/>
                        </a:spcAft>
                      </a:pPr>
                      <a:r>
                        <a:rPr lang="ru-RU" sz="15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Приемы разрешения противоречий</a:t>
                      </a:r>
                    </a:p>
                    <a:p>
                      <a:pPr>
                        <a:lnSpc>
                          <a:spcPct val="100000"/>
                        </a:lnSpc>
                        <a:spcAft>
                          <a:spcPts val="0"/>
                        </a:spcAft>
                      </a:pPr>
                      <a:r>
                        <a:rPr lang="ru-RU" sz="15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Противоречие свойства, ПС (физическое противоречие, ФП)</a:t>
                      </a:r>
                    </a:p>
                    <a:p>
                      <a:pPr>
                        <a:lnSpc>
                          <a:spcPct val="100000"/>
                        </a:lnSpc>
                        <a:spcAft>
                          <a:spcPts val="0"/>
                        </a:spcAft>
                      </a:pPr>
                      <a:r>
                        <a:rPr lang="ru-RU" sz="15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Противоречие техническое (ТП)</a:t>
                      </a:r>
                    </a:p>
                    <a:p>
                      <a:pPr>
                        <a:lnSpc>
                          <a:spcPct val="100000"/>
                        </a:lnSpc>
                        <a:spcAft>
                          <a:spcPts val="0"/>
                        </a:spcAft>
                      </a:pPr>
                      <a:r>
                        <a:rPr lang="ru-RU" sz="15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Противоречие требований (ПТ)</a:t>
                      </a:r>
                    </a:p>
                    <a:p>
                      <a:pPr>
                        <a:lnSpc>
                          <a:spcPct val="100000"/>
                        </a:lnSpc>
                        <a:spcAft>
                          <a:spcPts val="0"/>
                        </a:spcAft>
                      </a:pPr>
                      <a:r>
                        <a:rPr lang="ru-RU" sz="1500"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Таблица применения приемов разрешения противоречий и ее модификации</a:t>
                      </a:r>
                    </a:p>
                    <a:p>
                      <a:pPr>
                        <a:lnSpc>
                          <a:spcPct val="100000"/>
                        </a:lnSpc>
                        <a:spcAft>
                          <a:spcPts val="0"/>
                        </a:spcAft>
                      </a:pPr>
                      <a:r>
                        <a:rPr lang="ru-RU" sz="1500" dirty="0">
                          <a:effectLst/>
                          <a:latin typeface="Calibri" panose="020F0502020204030204" pitchFamily="34" charset="0"/>
                          <a:ea typeface="Calibri" panose="020F0502020204030204" pitchFamily="34" charset="0"/>
                          <a:cs typeface="Times New Roman" panose="02020603050405020304" pitchFamily="18" charset="0"/>
                        </a:rPr>
                        <a:t>Типовые поля и вещества</a:t>
                      </a:r>
                    </a:p>
                    <a:p>
                      <a:pPr>
                        <a:lnSpc>
                          <a:spcPct val="100000"/>
                        </a:lnSpc>
                        <a:spcAft>
                          <a:spcPts val="0"/>
                        </a:spcAft>
                      </a:pPr>
                      <a:r>
                        <a:rPr lang="ru-RU" sz="1500" dirty="0">
                          <a:effectLst/>
                          <a:latin typeface="Calibri" panose="020F0502020204030204" pitchFamily="34" charset="0"/>
                          <a:ea typeface="Calibri" panose="020F0502020204030204" pitchFamily="34" charset="0"/>
                          <a:cs typeface="Times New Roman" panose="02020603050405020304" pitchFamily="18" charset="0"/>
                        </a:rPr>
                        <a:t>Указатели эффектов (физических, биологических, геометрических, химических и др.)</a:t>
                      </a:r>
                    </a:p>
                  </a:txBody>
                  <a:tcPr marL="24471" marR="2447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0000"/>
                        </a:lnSpc>
                        <a:spcAft>
                          <a:spcPts val="0"/>
                        </a:spcAft>
                      </a:pPr>
                      <a:r>
                        <a:rPr lang="ru-RU" sz="1500"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Шаблон формулировки противоречий требований</a:t>
                      </a:r>
                    </a:p>
                    <a:p>
                      <a:pPr>
                        <a:lnSpc>
                          <a:spcPct val="100000"/>
                        </a:lnSpc>
                        <a:spcAft>
                          <a:spcPts val="0"/>
                        </a:spcAft>
                      </a:pPr>
                      <a:r>
                        <a:rPr lang="ru-RU" sz="1500" dirty="0">
                          <a:effectLst/>
                          <a:latin typeface="Calibri" panose="020F0502020204030204" pitchFamily="34" charset="0"/>
                          <a:ea typeface="Calibri" panose="020F0502020204030204" pitchFamily="34" charset="0"/>
                          <a:cs typeface="Times New Roman" panose="02020603050405020304" pitchFamily="18" charset="0"/>
                        </a:rPr>
                        <a:t>Шаг назад от ИКР (метод)</a:t>
                      </a:r>
                    </a:p>
                    <a:p>
                      <a:pPr>
                        <a:lnSpc>
                          <a:spcPct val="100000"/>
                        </a:lnSpc>
                        <a:spcAft>
                          <a:spcPts val="0"/>
                        </a:spcAft>
                      </a:pPr>
                      <a:r>
                        <a:rPr lang="ru-RU" sz="1500" dirty="0" err="1">
                          <a:effectLst/>
                          <a:latin typeface="Calibri" panose="020F0502020204030204" pitchFamily="34" charset="0"/>
                          <a:ea typeface="Calibri" panose="020F0502020204030204" pitchFamily="34" charset="0"/>
                          <a:cs typeface="Times New Roman" panose="02020603050405020304" pitchFamily="18" charset="0"/>
                        </a:rPr>
                        <a:t>Веполь</a:t>
                      </a:r>
                      <a:endParaRPr lang="ru-RU" sz="15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0000"/>
                        </a:lnSpc>
                        <a:spcAft>
                          <a:spcPts val="0"/>
                        </a:spcAft>
                      </a:pPr>
                      <a:r>
                        <a:rPr lang="ru-RU" sz="1500" dirty="0">
                          <a:effectLst/>
                          <a:latin typeface="Calibri" panose="020F0502020204030204" pitchFamily="34" charset="0"/>
                          <a:ea typeface="Calibri" panose="020F0502020204030204" pitchFamily="34" charset="0"/>
                          <a:cs typeface="Times New Roman" panose="02020603050405020304" pitchFamily="18" charset="0"/>
                        </a:rPr>
                        <a:t>Потоковый анализ</a:t>
                      </a:r>
                    </a:p>
                    <a:p>
                      <a:pPr>
                        <a:lnSpc>
                          <a:spcPct val="100000"/>
                        </a:lnSpc>
                        <a:spcAft>
                          <a:spcPts val="0"/>
                        </a:spcAft>
                      </a:pPr>
                      <a:r>
                        <a:rPr lang="ru-RU" sz="1500" dirty="0">
                          <a:effectLst/>
                          <a:latin typeface="Calibri" panose="020F0502020204030204" pitchFamily="34" charset="0"/>
                          <a:ea typeface="Calibri" panose="020F0502020204030204" pitchFamily="34" charset="0"/>
                          <a:cs typeface="Times New Roman" panose="02020603050405020304" pitchFamily="18" charset="0"/>
                        </a:rPr>
                        <a:t>Причинно-следственный анализ (ПСА)</a:t>
                      </a:r>
                    </a:p>
                    <a:p>
                      <a:pPr>
                        <a:lnSpc>
                          <a:spcPct val="100000"/>
                        </a:lnSpc>
                        <a:spcAft>
                          <a:spcPts val="0"/>
                        </a:spcAft>
                      </a:pPr>
                      <a:r>
                        <a:rPr lang="ru-RU" sz="1500" dirty="0">
                          <a:effectLst/>
                          <a:latin typeface="Calibri" panose="020F0502020204030204" pitchFamily="34" charset="0"/>
                          <a:ea typeface="Calibri" panose="020F0502020204030204" pitchFamily="34" charset="0"/>
                          <a:cs typeface="Times New Roman" panose="02020603050405020304" pitchFamily="18" charset="0"/>
                        </a:rPr>
                        <a:t>Функции объект (объект функции)</a:t>
                      </a:r>
                    </a:p>
                    <a:p>
                      <a:pPr>
                        <a:lnSpc>
                          <a:spcPct val="100000"/>
                        </a:lnSpc>
                        <a:spcAft>
                          <a:spcPts val="0"/>
                        </a:spcAft>
                      </a:pPr>
                      <a:r>
                        <a:rPr lang="ru-RU" sz="1500" dirty="0">
                          <a:effectLst/>
                          <a:latin typeface="Calibri" panose="020F0502020204030204" pitchFamily="34" charset="0"/>
                          <a:ea typeface="Calibri" panose="020F0502020204030204" pitchFamily="34" charset="0"/>
                          <a:cs typeface="Times New Roman" panose="02020603050405020304" pitchFamily="18" charset="0"/>
                        </a:rPr>
                        <a:t>Функциональный анализ</a:t>
                      </a:r>
                    </a:p>
                    <a:p>
                      <a:pPr>
                        <a:lnSpc>
                          <a:spcPct val="100000"/>
                        </a:lnSpc>
                        <a:spcAft>
                          <a:spcPts val="0"/>
                        </a:spcAft>
                      </a:pPr>
                      <a:r>
                        <a:rPr lang="ru-RU" sz="1500" dirty="0">
                          <a:effectLst/>
                          <a:latin typeface="Calibri" panose="020F0502020204030204" pitchFamily="34" charset="0"/>
                          <a:ea typeface="Calibri" panose="020F0502020204030204" pitchFamily="34" charset="0"/>
                          <a:cs typeface="Times New Roman" panose="02020603050405020304" pitchFamily="18" charset="0"/>
                        </a:rPr>
                        <a:t>Функция, модель функции</a:t>
                      </a:r>
                    </a:p>
                    <a:p>
                      <a:pPr>
                        <a:lnSpc>
                          <a:spcPct val="100000"/>
                        </a:lnSpc>
                        <a:spcAft>
                          <a:spcPts val="0"/>
                        </a:spcAft>
                      </a:pPr>
                      <a:r>
                        <a:rPr lang="ru-RU" sz="15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Идеальный конечный результат (ИКР) и его модификации.</a:t>
                      </a:r>
                    </a:p>
                    <a:p>
                      <a:pPr>
                        <a:lnSpc>
                          <a:spcPct val="100000"/>
                        </a:lnSpc>
                        <a:spcAft>
                          <a:spcPts val="0"/>
                        </a:spcAft>
                      </a:pPr>
                      <a:r>
                        <a:rPr lang="ru-RU" sz="1500" dirty="0">
                          <a:effectLst/>
                          <a:latin typeface="Calibri" panose="020F0502020204030204" pitchFamily="34" charset="0"/>
                          <a:ea typeface="Calibri" panose="020F0502020204030204" pitchFamily="34" charset="0"/>
                          <a:cs typeface="Times New Roman" panose="02020603050405020304" pitchFamily="18" charset="0"/>
                        </a:rPr>
                        <a:t>Объединение альтернативных систем </a:t>
                      </a:r>
                    </a:p>
                    <a:p>
                      <a:pPr>
                        <a:lnSpc>
                          <a:spcPct val="100000"/>
                        </a:lnSpc>
                        <a:spcAft>
                          <a:spcPts val="0"/>
                        </a:spcAft>
                      </a:pPr>
                      <a:r>
                        <a:rPr lang="ru-RU" sz="1500" dirty="0">
                          <a:effectLst/>
                          <a:latin typeface="Calibri" panose="020F0502020204030204" pitchFamily="34" charset="0"/>
                          <a:ea typeface="Calibri" panose="020F0502020204030204" pitchFamily="34" charset="0"/>
                          <a:cs typeface="Times New Roman" panose="02020603050405020304" pitchFamily="18" charset="0"/>
                        </a:rPr>
                        <a:t>Поле взаимодействия</a:t>
                      </a:r>
                    </a:p>
                    <a:p>
                      <a:pPr>
                        <a:lnSpc>
                          <a:spcPct val="100000"/>
                        </a:lnSpc>
                        <a:spcAft>
                          <a:spcPts val="0"/>
                        </a:spcAft>
                      </a:pPr>
                      <a:r>
                        <a:rPr lang="ru-RU" sz="1500" dirty="0">
                          <a:effectLst/>
                          <a:latin typeface="Calibri" panose="020F0502020204030204" pitchFamily="34" charset="0"/>
                          <a:ea typeface="Calibri" panose="020F0502020204030204" pitchFamily="34" charset="0"/>
                          <a:cs typeface="Times New Roman" panose="02020603050405020304" pitchFamily="18" charset="0"/>
                        </a:rPr>
                        <a:t>Анализ </a:t>
                      </a:r>
                      <a:r>
                        <a:rPr lang="ru-RU" sz="1500" dirty="0" err="1">
                          <a:effectLst/>
                          <a:latin typeface="Calibri" panose="020F0502020204030204" pitchFamily="34" charset="0"/>
                          <a:ea typeface="Calibri" panose="020F0502020204030204" pitchFamily="34" charset="0"/>
                          <a:cs typeface="Times New Roman" panose="02020603050405020304" pitchFamily="18" charset="0"/>
                        </a:rPr>
                        <a:t>вепольный</a:t>
                      </a:r>
                      <a:endParaRPr lang="ru-RU" sz="15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0000"/>
                        </a:lnSpc>
                        <a:spcAft>
                          <a:spcPts val="0"/>
                        </a:spcAft>
                      </a:pPr>
                      <a:r>
                        <a:rPr lang="ru-RU" sz="1500" dirty="0">
                          <a:effectLst/>
                          <a:latin typeface="Calibri" panose="020F0502020204030204" pitchFamily="34" charset="0"/>
                          <a:ea typeface="Calibri" panose="020F0502020204030204" pitchFamily="34" charset="0"/>
                          <a:cs typeface="Times New Roman" panose="02020603050405020304" pitchFamily="18" charset="0"/>
                        </a:rPr>
                        <a:t>Анализ </a:t>
                      </a:r>
                      <a:r>
                        <a:rPr lang="ru-RU" sz="1500" dirty="0" err="1">
                          <a:effectLst/>
                          <a:latin typeface="Calibri" panose="020F0502020204030204" pitchFamily="34" charset="0"/>
                          <a:ea typeface="Calibri" panose="020F0502020204030204" pitchFamily="34" charset="0"/>
                          <a:cs typeface="Times New Roman" panose="02020603050405020304" pitchFamily="18" charset="0"/>
                        </a:rPr>
                        <a:t>элепольный</a:t>
                      </a:r>
                      <a:endParaRPr lang="ru-RU" sz="15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0000"/>
                        </a:lnSpc>
                        <a:spcAft>
                          <a:spcPts val="0"/>
                        </a:spcAft>
                      </a:pPr>
                      <a:r>
                        <a:rPr lang="ru-RU" sz="1500"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Принципы разрешения противоречий</a:t>
                      </a:r>
                    </a:p>
                    <a:p>
                      <a:pPr>
                        <a:lnSpc>
                          <a:spcPct val="100000"/>
                        </a:lnSpc>
                        <a:spcAft>
                          <a:spcPts val="0"/>
                        </a:spcAft>
                      </a:pPr>
                      <a:r>
                        <a:rPr lang="ru-RU" sz="1500" dirty="0">
                          <a:effectLst/>
                          <a:latin typeface="Calibri" panose="020F0502020204030204" pitchFamily="34" charset="0"/>
                          <a:ea typeface="Calibri" panose="020F0502020204030204" pitchFamily="34" charset="0"/>
                          <a:cs typeface="Times New Roman" panose="02020603050405020304" pitchFamily="18" charset="0"/>
                        </a:rPr>
                        <a:t>Система стандартов на решение изобретательских задач и их модификация</a:t>
                      </a:r>
                    </a:p>
                    <a:p>
                      <a:pPr>
                        <a:lnSpc>
                          <a:spcPct val="100000"/>
                        </a:lnSpc>
                        <a:spcAft>
                          <a:spcPts val="0"/>
                        </a:spcAft>
                      </a:pPr>
                      <a:r>
                        <a:rPr lang="ru-RU" sz="1500" dirty="0">
                          <a:effectLst/>
                          <a:latin typeface="Calibri" panose="020F0502020204030204" pitchFamily="34" charset="0"/>
                          <a:ea typeface="Calibri" panose="020F0502020204030204" pitchFamily="34" charset="0"/>
                          <a:cs typeface="Times New Roman" panose="02020603050405020304" pitchFamily="18" charset="0"/>
                        </a:rPr>
                        <a:t>Системный оператор </a:t>
                      </a:r>
                    </a:p>
                    <a:p>
                      <a:pPr>
                        <a:lnSpc>
                          <a:spcPct val="100000"/>
                        </a:lnSpc>
                        <a:spcAft>
                          <a:spcPts val="0"/>
                        </a:spcAft>
                      </a:pPr>
                      <a:r>
                        <a:rPr lang="ru-RU" sz="1500" dirty="0">
                          <a:effectLst/>
                          <a:latin typeface="Calibri" panose="020F0502020204030204" pitchFamily="34" charset="0"/>
                          <a:ea typeface="Calibri" panose="020F0502020204030204" pitchFamily="34" charset="0"/>
                          <a:cs typeface="Times New Roman" panose="02020603050405020304" pitchFamily="18" charset="0"/>
                        </a:rPr>
                        <a:t>Элемент</a:t>
                      </a:r>
                    </a:p>
                    <a:p>
                      <a:pPr>
                        <a:lnSpc>
                          <a:spcPct val="100000"/>
                        </a:lnSpc>
                        <a:spcAft>
                          <a:spcPts val="0"/>
                        </a:spcAft>
                      </a:pPr>
                      <a:r>
                        <a:rPr lang="ru-RU" sz="1500" dirty="0" err="1">
                          <a:effectLst/>
                          <a:latin typeface="Calibri" panose="020F0502020204030204" pitchFamily="34" charset="0"/>
                          <a:ea typeface="Calibri" panose="020F0502020204030204" pitchFamily="34" charset="0"/>
                          <a:cs typeface="Times New Roman" panose="02020603050405020304" pitchFamily="18" charset="0"/>
                        </a:rPr>
                        <a:t>Элеполь</a:t>
                      </a:r>
                      <a:r>
                        <a:rPr lang="ru-RU" sz="1500" dirty="0">
                          <a:effectLst/>
                          <a:latin typeface="Calibri" panose="020F0502020204030204" pitchFamily="34" charset="0"/>
                          <a:ea typeface="Calibri" panose="020F0502020204030204" pitchFamily="34" charset="0"/>
                          <a:cs typeface="Times New Roman" panose="02020603050405020304" pitchFamily="18" charset="0"/>
                        </a:rPr>
                        <a:t> (внутренний и внешний)</a:t>
                      </a:r>
                    </a:p>
                    <a:p>
                      <a:pPr>
                        <a:lnSpc>
                          <a:spcPct val="100000"/>
                        </a:lnSpc>
                        <a:spcAft>
                          <a:spcPts val="0"/>
                        </a:spcAft>
                      </a:pPr>
                      <a:r>
                        <a:rPr lang="ru-RU" sz="1500" dirty="0">
                          <a:effectLst/>
                          <a:latin typeface="Calibri" panose="020F0502020204030204" pitchFamily="34" charset="0"/>
                          <a:ea typeface="Calibri" panose="020F0502020204030204" pitchFamily="34" charset="0"/>
                          <a:cs typeface="Times New Roman" panose="02020603050405020304" pitchFamily="18" charset="0"/>
                        </a:rPr>
                        <a:t> </a:t>
                      </a:r>
                    </a:p>
                  </a:txBody>
                  <a:tcPr marL="24471" marR="2447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786126297"/>
                  </a:ext>
                </a:extLst>
              </a:tr>
            </a:tbl>
          </a:graphicData>
        </a:graphic>
      </p:graphicFrame>
    </p:spTree>
    <p:extLst>
      <p:ext uri="{BB962C8B-B14F-4D97-AF65-F5344CB8AC3E}">
        <p14:creationId xmlns:p14="http://schemas.microsoft.com/office/powerpoint/2010/main" val="350752443"/>
      </p:ext>
    </p:extLst>
  </p:cSld>
  <p:clrMapOvr>
    <a:masterClrMapping/>
  </p:clrMapOvr>
  <p:transition spd="med"/>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3ED910AD-66FF-4896-89F5-3B0CACB49C57}"/>
              </a:ext>
            </a:extLst>
          </p:cNvPr>
          <p:cNvSpPr>
            <a:spLocks noGrp="1"/>
          </p:cNvSpPr>
          <p:nvPr>
            <p:ph type="title"/>
          </p:nvPr>
        </p:nvSpPr>
        <p:spPr/>
        <p:txBody>
          <a:bodyPr/>
          <a:lstStyle/>
          <a:p>
            <a:r>
              <a:rPr lang="ru-RU" dirty="0"/>
              <a:t>Задача «Уединенная вилла». Д. Гриффит</a:t>
            </a:r>
          </a:p>
        </p:txBody>
      </p:sp>
      <p:sp>
        <p:nvSpPr>
          <p:cNvPr id="7" name="TextBox 6">
            <a:extLst>
              <a:ext uri="{FF2B5EF4-FFF2-40B4-BE49-F238E27FC236}">
                <a16:creationId xmlns:a16="http://schemas.microsoft.com/office/drawing/2014/main" id="{FB328896-E3F9-4A79-82AC-B84B9BAA3BD2}"/>
              </a:ext>
            </a:extLst>
          </p:cNvPr>
          <p:cNvSpPr txBox="1"/>
          <p:nvPr/>
        </p:nvSpPr>
        <p:spPr>
          <a:xfrm>
            <a:off x="138418" y="725420"/>
            <a:ext cx="8867163" cy="3785652"/>
          </a:xfrm>
          <a:prstGeom prst="rect">
            <a:avLst/>
          </a:prstGeom>
          <a:noFill/>
        </p:spPr>
        <p:txBody>
          <a:bodyPr wrap="square">
            <a:spAutoFit/>
          </a:bodyPr>
          <a:lstStyle/>
          <a:p>
            <a:pPr algn="just"/>
            <a:r>
              <a:rPr lang="ru-RU" sz="1600" dirty="0"/>
              <a:t>В 1909 году американский кинематографист Дэвид Гриффит снял немой короткометражный фильм (длительность 7 минут) «Уединенная вилла». Это остросюжетный фильм о попытке ограбления богатой уединенной виллы. Вероятно, это самый первый фильм в жанре триллера (остросюжетный фильм, вызывающий у зрителей напряжение и волнение). В фильме представлены три точки зрения:</a:t>
            </a:r>
          </a:p>
          <a:p>
            <a:pPr algn="just"/>
            <a:r>
              <a:rPr lang="ru-RU" sz="1600" dirty="0"/>
              <a:t>- семья, находящаяся в доме и спасающаяся от нападения;</a:t>
            </a:r>
          </a:p>
          <a:p>
            <a:pPr algn="just"/>
            <a:r>
              <a:rPr lang="ru-RU" sz="1600" dirty="0"/>
              <a:t>- бандиты, нападающие на богатый дом;</a:t>
            </a:r>
          </a:p>
          <a:p>
            <a:pPr algn="just"/>
            <a:r>
              <a:rPr lang="ru-RU" sz="1600" dirty="0"/>
              <a:t>- глава семьи и полицейские, появляющиеся в «последний момент».</a:t>
            </a:r>
          </a:p>
          <a:p>
            <a:pPr algn="just"/>
            <a:r>
              <a:rPr lang="ru-RU" sz="1600" dirty="0"/>
              <a:t>У Гриффита была задача показать (за 7 минут) завязку этой истории, проникновение в дом, страх хозяйки дома и трех ее дочерей, нападение и, главное – спасение. До создания «Уединенной виллы» кинофильмы содержали сюжеты, охватывающие одно событие, и отражали последовательность действий персонажей с хроникальной достоверностью (время в кино совпадало со временем события в жизни). Как за короткое время фильма показать разные сюжетные линии и усилить впечатление (напряжение) у зрителей? Какой кинематографический прием впервые применил Д. Гриффит? </a:t>
            </a:r>
          </a:p>
        </p:txBody>
      </p:sp>
    </p:spTree>
    <p:extLst>
      <p:ext uri="{BB962C8B-B14F-4D97-AF65-F5344CB8AC3E}">
        <p14:creationId xmlns:p14="http://schemas.microsoft.com/office/powerpoint/2010/main" val="1005619027"/>
      </p:ext>
    </p:extLst>
  </p:cSld>
  <p:clrMapOvr>
    <a:masterClrMapping/>
  </p:clrMapOvr>
  <p:transition spd="med"/>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066E5A28-B5D0-437C-A906-9FA4C58921D0}"/>
              </a:ext>
            </a:extLst>
          </p:cNvPr>
          <p:cNvSpPr>
            <a:spLocks noGrp="1"/>
          </p:cNvSpPr>
          <p:nvPr>
            <p:ph type="title"/>
          </p:nvPr>
        </p:nvSpPr>
        <p:spPr/>
        <p:txBody>
          <a:bodyPr/>
          <a:lstStyle/>
          <a:p>
            <a:r>
              <a:rPr lang="ru-RU" dirty="0"/>
              <a:t>Разбор задачи «Уединенная вилла»</a:t>
            </a:r>
          </a:p>
        </p:txBody>
      </p:sp>
      <p:sp>
        <p:nvSpPr>
          <p:cNvPr id="3" name="Объект 2">
            <a:extLst>
              <a:ext uri="{FF2B5EF4-FFF2-40B4-BE49-F238E27FC236}">
                <a16:creationId xmlns:a16="http://schemas.microsoft.com/office/drawing/2014/main" id="{304A4662-BDA1-4344-8D4F-58E8AEC833BE}"/>
              </a:ext>
            </a:extLst>
          </p:cNvPr>
          <p:cNvSpPr>
            <a:spLocks noGrp="1"/>
          </p:cNvSpPr>
          <p:nvPr>
            <p:ph idx="1"/>
          </p:nvPr>
        </p:nvSpPr>
        <p:spPr>
          <a:xfrm>
            <a:off x="71306" y="494949"/>
            <a:ext cx="9001387" cy="5904007"/>
          </a:xfrm>
        </p:spPr>
        <p:txBody>
          <a:bodyPr/>
          <a:lstStyle/>
          <a:p>
            <a:pPr marL="0" indent="0">
              <a:buNone/>
            </a:pPr>
            <a:r>
              <a:rPr lang="ru-RU" sz="1600" dirty="0"/>
              <a:t>Название задачи. </a:t>
            </a:r>
            <a:r>
              <a:rPr lang="ru-RU" sz="1600" b="0" dirty="0"/>
              <a:t>«Уединенная вилла». </a:t>
            </a:r>
          </a:p>
          <a:p>
            <a:pPr marL="0" indent="0" algn="just">
              <a:buNone/>
            </a:pPr>
            <a:r>
              <a:rPr lang="ru-RU" sz="1600" dirty="0"/>
              <a:t>Условия (кратко). </a:t>
            </a:r>
            <a:r>
              <a:rPr lang="ru-RU" sz="1600" b="0" i="0" dirty="0">
                <a:solidFill>
                  <a:srgbClr val="000000"/>
                </a:solidFill>
                <a:effectLst/>
                <a:latin typeface="Arial" panose="020B0604020202020204" pitchFamily="34" charset="0"/>
              </a:rPr>
              <a:t>Как за короткое время фильма показать разные сюжетные линии и усилить впечатление (напряжение) у зрителей? Какой кинематографический прием впервые применил Д. Гриффит?</a:t>
            </a:r>
            <a:endParaRPr lang="ru-RU" sz="1600" b="0" dirty="0"/>
          </a:p>
          <a:p>
            <a:pPr marL="342900" indent="-342900" algn="just">
              <a:buAutoNum type="arabicPeriod"/>
            </a:pPr>
            <a:r>
              <a:rPr lang="ru-RU" sz="1600" dirty="0"/>
              <a:t>ПТ1:</a:t>
            </a:r>
            <a:r>
              <a:rPr lang="ru-RU" sz="1600" b="0" dirty="0"/>
              <a:t> Если показывать все линии последовательно, то + будут показаны все точки зрения, но – будет очень длинный и скучный фильм </a:t>
            </a:r>
            <a:br>
              <a:rPr lang="ru-RU" sz="1600" b="0" dirty="0"/>
            </a:br>
            <a:r>
              <a:rPr lang="ru-RU" sz="1600" dirty="0"/>
              <a:t>ПТ2:</a:t>
            </a:r>
            <a:r>
              <a:rPr lang="ru-RU" sz="1600" b="0" dirty="0"/>
              <a:t> Если показывать только одну линию, то + фильм будет короткий и остросюжетный, но – не будет показаны все точки зрения</a:t>
            </a:r>
          </a:p>
          <a:p>
            <a:pPr marL="342900" indent="-342900" algn="just">
              <a:buAutoNum type="arabicPeriod"/>
            </a:pPr>
            <a:r>
              <a:rPr lang="ru-RU" sz="1600" dirty="0"/>
              <a:t>КП</a:t>
            </a:r>
            <a:r>
              <a:rPr lang="ru-RU" sz="1600" b="0" dirty="0"/>
              <a:t> линии сюжета и время фильма</a:t>
            </a:r>
          </a:p>
          <a:p>
            <a:pPr marL="342900" indent="-342900" algn="just">
              <a:buAutoNum type="arabicPeriod"/>
            </a:pPr>
            <a:r>
              <a:rPr lang="ru-RU" sz="1600" dirty="0"/>
              <a:t>ИКР</a:t>
            </a:r>
            <a:r>
              <a:rPr lang="ru-RU" sz="1600" b="0" dirty="0"/>
              <a:t> Х-элемент Сам показывает все точки зрения на события, сохраняя короткое время фильма</a:t>
            </a:r>
          </a:p>
          <a:p>
            <a:pPr marL="342900" indent="-342900" algn="just">
              <a:buAutoNum type="arabicPeriod"/>
            </a:pPr>
            <a:r>
              <a:rPr lang="ru-RU" sz="1600" dirty="0"/>
              <a:t>ОЗ</a:t>
            </a:r>
            <a:r>
              <a:rPr lang="ru-RU" sz="1600" b="0" dirty="0"/>
              <a:t> все линии сюжета</a:t>
            </a:r>
          </a:p>
          <a:p>
            <a:pPr marL="342900" indent="-342900" algn="just">
              <a:buAutoNum type="arabicPeriod"/>
            </a:pPr>
            <a:r>
              <a:rPr lang="ru-RU" sz="1600" dirty="0"/>
              <a:t>ОВ</a:t>
            </a:r>
            <a:r>
              <a:rPr lang="ru-RU" sz="1600" b="0" dirty="0"/>
              <a:t> все время фильма</a:t>
            </a:r>
          </a:p>
          <a:p>
            <a:pPr marL="342900" indent="-342900" algn="just">
              <a:buAutoNum type="arabicPeriod"/>
            </a:pPr>
            <a:r>
              <a:rPr lang="ru-RU" sz="1600" dirty="0"/>
              <a:t>ПС:</a:t>
            </a:r>
            <a:r>
              <a:rPr lang="ru-RU" sz="1600" b="0" dirty="0"/>
              <a:t> Сюжетные линии должны быть представлены последовательно, чтобы показать все точки зрения на событие, сюжетные линии должны быть представлены параллельно, чтобы время фильма коротким</a:t>
            </a:r>
          </a:p>
        </p:txBody>
      </p:sp>
    </p:spTree>
    <p:extLst>
      <p:ext uri="{BB962C8B-B14F-4D97-AF65-F5344CB8AC3E}">
        <p14:creationId xmlns:p14="http://schemas.microsoft.com/office/powerpoint/2010/main" val="3414067001"/>
      </p:ext>
    </p:extLst>
  </p:cSld>
  <p:clrMapOvr>
    <a:masterClrMapping/>
  </p:clrMapOvr>
  <p:transition spd="med"/>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Объект 2">
            <a:extLst>
              <a:ext uri="{FF2B5EF4-FFF2-40B4-BE49-F238E27FC236}">
                <a16:creationId xmlns:a16="http://schemas.microsoft.com/office/drawing/2014/main" id="{F8EDE528-34F9-4A32-BB3B-CB66AB0D861E}"/>
              </a:ext>
            </a:extLst>
          </p:cNvPr>
          <p:cNvSpPr>
            <a:spLocks noGrp="1"/>
          </p:cNvSpPr>
          <p:nvPr>
            <p:ph idx="1"/>
          </p:nvPr>
        </p:nvSpPr>
        <p:spPr>
          <a:xfrm>
            <a:off x="71306" y="494949"/>
            <a:ext cx="9001387" cy="6284047"/>
          </a:xfrm>
        </p:spPr>
        <p:txBody>
          <a:bodyPr/>
          <a:lstStyle/>
          <a:p>
            <a:pPr marL="0" indent="0">
              <a:buNone/>
            </a:pPr>
            <a:r>
              <a:rPr lang="ru-RU" sz="1600" dirty="0"/>
              <a:t>Название задачи. </a:t>
            </a:r>
            <a:r>
              <a:rPr lang="ru-RU" sz="1600" b="0" dirty="0"/>
              <a:t>«Уединенная вилла». </a:t>
            </a:r>
          </a:p>
          <a:p>
            <a:pPr marL="0" indent="0" algn="just">
              <a:buNone/>
            </a:pPr>
            <a:r>
              <a:rPr lang="ru-RU" sz="1600" dirty="0"/>
              <a:t>Условия (кратко). </a:t>
            </a:r>
            <a:r>
              <a:rPr lang="ru-RU" sz="1600" b="0" i="0" dirty="0">
                <a:solidFill>
                  <a:srgbClr val="000000"/>
                </a:solidFill>
                <a:effectLst/>
                <a:latin typeface="Arial" panose="020B0604020202020204" pitchFamily="34" charset="0"/>
              </a:rPr>
              <a:t>Как за короткое время фильма показать разные сюжетные линии и усилить впечатление (напряжение) у зрителей? Какой кинематографический прием впервые применил Д. Гриффит?</a:t>
            </a:r>
            <a:endParaRPr lang="ru-RU" sz="1600" b="0" dirty="0"/>
          </a:p>
          <a:p>
            <a:pPr marL="0" indent="0" algn="just">
              <a:buNone/>
            </a:pPr>
            <a:r>
              <a:rPr lang="ru-RU" sz="1600" dirty="0"/>
              <a:t>7. Ресурсы</a:t>
            </a:r>
            <a:r>
              <a:rPr lang="ru-RU" sz="1600" b="0" dirty="0"/>
              <a:t>. Все сюжетные линии фильма, герои и их характеры, музыка, паузы</a:t>
            </a:r>
          </a:p>
          <a:p>
            <a:pPr marL="0" indent="0" algn="just">
              <a:buNone/>
            </a:pPr>
            <a:r>
              <a:rPr lang="ru-RU" sz="1600" dirty="0"/>
              <a:t>8. ИКР2: </a:t>
            </a:r>
            <a:r>
              <a:rPr lang="ru-RU" sz="1600" b="0" dirty="0"/>
              <a:t>Х-элемент из ресурсов системы абсолютно не усложняя систему и не вызывая вредных явлений в течении всего фильма в пределах всех сюжетных линий устраняет необходимость показывать все сюжетные линии последовательно, сохраняя все точки зрения на происходящее.</a:t>
            </a:r>
          </a:p>
          <a:p>
            <a:pPr marL="0" indent="0" algn="just">
              <a:buNone/>
            </a:pPr>
            <a:r>
              <a:rPr lang="ru-RU" sz="1600" dirty="0"/>
              <a:t>9. Приемы:</a:t>
            </a:r>
            <a:r>
              <a:rPr lang="ru-RU" sz="1600" b="0" dirty="0"/>
              <a:t> </a:t>
            </a:r>
          </a:p>
          <a:p>
            <a:pPr marL="0" indent="0" algn="just">
              <a:buNone/>
            </a:pPr>
            <a:r>
              <a:rPr lang="ru-RU" sz="1400" b="0" dirty="0"/>
              <a:t>10. Прием предварительного действия: </a:t>
            </a:r>
          </a:p>
          <a:p>
            <a:pPr marL="0" indent="0" algn="just">
              <a:buNone/>
            </a:pPr>
            <a:r>
              <a:rPr lang="ru-RU" sz="1400" b="0" dirty="0"/>
              <a:t>а) заранее выполнить требуемое действие (полностью или хотя бы частично);</a:t>
            </a:r>
          </a:p>
          <a:p>
            <a:pPr marL="0" indent="0" algn="just">
              <a:buNone/>
            </a:pPr>
            <a:r>
              <a:rPr lang="ru-RU" sz="1400" b="0" dirty="0"/>
              <a:t>б) заранее расставить объекты так, чтобы они могли в действие без затрат времени на доставку и с наиболее удобного места</a:t>
            </a:r>
          </a:p>
          <a:p>
            <a:pPr marL="0" indent="0" algn="just">
              <a:buNone/>
            </a:pPr>
            <a:r>
              <a:rPr lang="ru-RU" sz="1400" b="0" dirty="0"/>
              <a:t>21. Принцип проскока: </a:t>
            </a:r>
          </a:p>
          <a:p>
            <a:pPr marL="0" indent="0" algn="just">
              <a:buNone/>
            </a:pPr>
            <a:r>
              <a:rPr lang="ru-RU" sz="1400" b="0" dirty="0"/>
              <a:t>Вести процесс или отдельные его этапы (например, вредные или опасные) на большой скорости</a:t>
            </a:r>
          </a:p>
          <a:p>
            <a:pPr marL="0" indent="0" algn="just">
              <a:buNone/>
            </a:pPr>
            <a:r>
              <a:rPr lang="ru-RU" sz="1400" b="0" dirty="0"/>
              <a:t>41. Использование пауз. Одно действие «вставлено» в паузы другого действия.</a:t>
            </a:r>
            <a:endParaRPr lang="ru-RU" sz="1400" dirty="0"/>
          </a:p>
        </p:txBody>
      </p:sp>
      <p:sp>
        <p:nvSpPr>
          <p:cNvPr id="5" name="Заголовок 1">
            <a:extLst>
              <a:ext uri="{FF2B5EF4-FFF2-40B4-BE49-F238E27FC236}">
                <a16:creationId xmlns:a16="http://schemas.microsoft.com/office/drawing/2014/main" id="{EB62ECA6-D54C-4E66-A368-61A18ACB0D54}"/>
              </a:ext>
            </a:extLst>
          </p:cNvPr>
          <p:cNvSpPr>
            <a:spLocks noGrp="1"/>
          </p:cNvSpPr>
          <p:nvPr>
            <p:ph type="title"/>
          </p:nvPr>
        </p:nvSpPr>
        <p:spPr>
          <a:xfrm>
            <a:off x="649288" y="109538"/>
            <a:ext cx="7983537" cy="458787"/>
          </a:xfrm>
        </p:spPr>
        <p:txBody>
          <a:bodyPr/>
          <a:lstStyle/>
          <a:p>
            <a:r>
              <a:rPr lang="ru-RU" dirty="0"/>
              <a:t>Разбор задачи «Уединенная вилла»</a:t>
            </a:r>
          </a:p>
        </p:txBody>
      </p:sp>
    </p:spTree>
    <p:extLst>
      <p:ext uri="{BB962C8B-B14F-4D97-AF65-F5344CB8AC3E}">
        <p14:creationId xmlns:p14="http://schemas.microsoft.com/office/powerpoint/2010/main" val="3351908834"/>
      </p:ext>
    </p:extLst>
  </p:cSld>
  <p:clrMapOvr>
    <a:masterClrMapping/>
  </p:clrMapOvr>
  <p:transition spd="med"/>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A496D186-9833-4977-9888-C94E16B5FD1C}"/>
              </a:ext>
            </a:extLst>
          </p:cNvPr>
          <p:cNvSpPr>
            <a:spLocks noGrp="1"/>
          </p:cNvSpPr>
          <p:nvPr>
            <p:ph type="title"/>
          </p:nvPr>
        </p:nvSpPr>
        <p:spPr/>
        <p:txBody>
          <a:bodyPr/>
          <a:lstStyle/>
          <a:p>
            <a:r>
              <a:rPr lang="ru-RU" dirty="0"/>
              <a:t>Работа с «</a:t>
            </a:r>
            <a:r>
              <a:rPr lang="en-US" dirty="0" err="1"/>
              <a:t>Compinno</a:t>
            </a:r>
            <a:r>
              <a:rPr lang="en-US" dirty="0"/>
              <a:t>-TRIZ</a:t>
            </a:r>
            <a:r>
              <a:rPr lang="ru-RU" dirty="0"/>
              <a:t>»</a:t>
            </a:r>
          </a:p>
        </p:txBody>
      </p:sp>
      <p:pic>
        <p:nvPicPr>
          <p:cNvPr id="5" name="Рисунок 4">
            <a:extLst>
              <a:ext uri="{FF2B5EF4-FFF2-40B4-BE49-F238E27FC236}">
                <a16:creationId xmlns:a16="http://schemas.microsoft.com/office/drawing/2014/main" id="{C9085173-3C5A-4EF3-AD63-2EA1D170EC7C}"/>
              </a:ext>
            </a:extLst>
          </p:cNvPr>
          <p:cNvPicPr>
            <a:picLocks noChangeAspect="1"/>
          </p:cNvPicPr>
          <p:nvPr/>
        </p:nvPicPr>
        <p:blipFill>
          <a:blip r:embed="rId2"/>
          <a:stretch>
            <a:fillRect/>
          </a:stretch>
        </p:blipFill>
        <p:spPr>
          <a:xfrm>
            <a:off x="0" y="662982"/>
            <a:ext cx="9144000" cy="5623517"/>
          </a:xfrm>
          <a:prstGeom prst="rect">
            <a:avLst/>
          </a:prstGeom>
        </p:spPr>
      </p:pic>
    </p:spTree>
    <p:extLst>
      <p:ext uri="{BB962C8B-B14F-4D97-AF65-F5344CB8AC3E}">
        <p14:creationId xmlns:p14="http://schemas.microsoft.com/office/powerpoint/2010/main" val="1555431390"/>
      </p:ext>
    </p:extLst>
  </p:cSld>
  <p:clrMapOvr>
    <a:masterClrMapping/>
  </p:clrMapOvr>
  <p:transition spd="med"/>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A496D186-9833-4977-9888-C94E16B5FD1C}"/>
              </a:ext>
            </a:extLst>
          </p:cNvPr>
          <p:cNvSpPr>
            <a:spLocks noGrp="1"/>
          </p:cNvSpPr>
          <p:nvPr>
            <p:ph type="title"/>
          </p:nvPr>
        </p:nvSpPr>
        <p:spPr/>
        <p:txBody>
          <a:bodyPr/>
          <a:lstStyle/>
          <a:p>
            <a:r>
              <a:rPr lang="ru-RU" dirty="0"/>
              <a:t>Работа с «</a:t>
            </a:r>
            <a:r>
              <a:rPr lang="en-US" dirty="0" err="1"/>
              <a:t>Compinno</a:t>
            </a:r>
            <a:r>
              <a:rPr lang="en-US" dirty="0"/>
              <a:t>-TRIZ</a:t>
            </a:r>
            <a:r>
              <a:rPr lang="ru-RU" dirty="0"/>
              <a:t>»</a:t>
            </a:r>
          </a:p>
        </p:txBody>
      </p:sp>
      <p:pic>
        <p:nvPicPr>
          <p:cNvPr id="4" name="Рисунок 3">
            <a:extLst>
              <a:ext uri="{FF2B5EF4-FFF2-40B4-BE49-F238E27FC236}">
                <a16:creationId xmlns:a16="http://schemas.microsoft.com/office/drawing/2014/main" id="{B1ECCBA7-1BA3-458F-9D8B-D2B105FD1ED0}"/>
              </a:ext>
            </a:extLst>
          </p:cNvPr>
          <p:cNvPicPr>
            <a:picLocks noChangeAspect="1"/>
          </p:cNvPicPr>
          <p:nvPr/>
        </p:nvPicPr>
        <p:blipFill>
          <a:blip r:embed="rId2"/>
          <a:stretch>
            <a:fillRect/>
          </a:stretch>
        </p:blipFill>
        <p:spPr>
          <a:xfrm>
            <a:off x="0" y="568325"/>
            <a:ext cx="9144000" cy="5233737"/>
          </a:xfrm>
          <a:prstGeom prst="rect">
            <a:avLst/>
          </a:prstGeom>
        </p:spPr>
      </p:pic>
    </p:spTree>
    <p:extLst>
      <p:ext uri="{BB962C8B-B14F-4D97-AF65-F5344CB8AC3E}">
        <p14:creationId xmlns:p14="http://schemas.microsoft.com/office/powerpoint/2010/main" val="544237348"/>
      </p:ext>
    </p:extLst>
  </p:cSld>
  <p:clrMapOvr>
    <a:masterClrMapping/>
  </p:clrMapOvr>
  <p:transition spd="med"/>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a:extLst>
              <a:ext uri="{FF2B5EF4-FFF2-40B4-BE49-F238E27FC236}">
                <a16:creationId xmlns:a16="http://schemas.microsoft.com/office/drawing/2014/main" id="{06320D01-89B4-4F0B-85EB-7C6991722980}"/>
              </a:ext>
            </a:extLst>
          </p:cNvPr>
          <p:cNvSpPr>
            <a:spLocks noGrp="1"/>
          </p:cNvSpPr>
          <p:nvPr>
            <p:ph idx="1"/>
          </p:nvPr>
        </p:nvSpPr>
        <p:spPr>
          <a:xfrm>
            <a:off x="0" y="0"/>
            <a:ext cx="9144000" cy="752084"/>
          </a:xfrm>
          <a:gradFill>
            <a:gsLst>
              <a:gs pos="91000">
                <a:srgbClr val="0070C0"/>
              </a:gs>
              <a:gs pos="100000">
                <a:schemeClr val="accent1">
                  <a:lumMod val="45000"/>
                  <a:lumOff val="55000"/>
                </a:schemeClr>
              </a:gs>
              <a:gs pos="100000">
                <a:schemeClr val="accent1">
                  <a:lumMod val="45000"/>
                  <a:lumOff val="55000"/>
                </a:schemeClr>
              </a:gs>
              <a:gs pos="100000">
                <a:schemeClr val="accent1">
                  <a:lumMod val="30000"/>
                  <a:lumOff val="70000"/>
                </a:schemeClr>
              </a:gs>
            </a:gsLst>
            <a:lin ang="5400000" scaled="1"/>
          </a:gradFill>
        </p:spPr>
        <p:txBody>
          <a:bodyPr/>
          <a:lstStyle/>
          <a:p>
            <a:pPr marL="0" indent="0" algn="ctr">
              <a:buNone/>
            </a:pPr>
            <a:r>
              <a:rPr lang="ru-RU" sz="2400" dirty="0">
                <a:solidFill>
                  <a:schemeClr val="bg1"/>
                </a:solidFill>
              </a:rPr>
              <a:t>Файл самооценки системы «Икар и Дедал»</a:t>
            </a:r>
          </a:p>
        </p:txBody>
      </p:sp>
      <p:pic>
        <p:nvPicPr>
          <p:cNvPr id="4" name="Рисунок 3">
            <a:extLst>
              <a:ext uri="{FF2B5EF4-FFF2-40B4-BE49-F238E27FC236}">
                <a16:creationId xmlns:a16="http://schemas.microsoft.com/office/drawing/2014/main" id="{8C03F58E-1413-4EFA-A33B-3FDC3755FB39}"/>
              </a:ext>
            </a:extLst>
          </p:cNvPr>
          <p:cNvPicPr>
            <a:picLocks noChangeAspect="1"/>
          </p:cNvPicPr>
          <p:nvPr/>
        </p:nvPicPr>
        <p:blipFill rotWithShape="1">
          <a:blip r:embed="rId2">
            <a:extLst>
              <a:ext uri="{28A0092B-C50C-407E-A947-70E740481C1C}">
                <a14:useLocalDpi xmlns:a14="http://schemas.microsoft.com/office/drawing/2010/main" val="0"/>
              </a:ext>
            </a:extLst>
          </a:blip>
          <a:srcRect l="2896" r="2703" b="5506"/>
          <a:stretch/>
        </p:blipFill>
        <p:spPr>
          <a:xfrm>
            <a:off x="2954103" y="1616978"/>
            <a:ext cx="3235794" cy="2048256"/>
          </a:xfrm>
          <a:prstGeom prst="ellipse">
            <a:avLst/>
          </a:prstGeom>
          <a:ln w="635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Tree>
    <p:extLst>
      <p:ext uri="{BB962C8B-B14F-4D97-AF65-F5344CB8AC3E}">
        <p14:creationId xmlns:p14="http://schemas.microsoft.com/office/powerpoint/2010/main" val="2109079056"/>
      </p:ext>
    </p:extLst>
  </p:cSld>
  <p:clrMapOvr>
    <a:masterClrMapping/>
  </p:clrMapOvr>
  <p:transition spd="med"/>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A496D186-9833-4977-9888-C94E16B5FD1C}"/>
              </a:ext>
            </a:extLst>
          </p:cNvPr>
          <p:cNvSpPr>
            <a:spLocks noGrp="1"/>
          </p:cNvSpPr>
          <p:nvPr>
            <p:ph type="title"/>
          </p:nvPr>
        </p:nvSpPr>
        <p:spPr/>
        <p:txBody>
          <a:bodyPr/>
          <a:lstStyle/>
          <a:p>
            <a:r>
              <a:rPr lang="ru-RU" dirty="0"/>
              <a:t>Работа с «</a:t>
            </a:r>
            <a:r>
              <a:rPr lang="en-US" dirty="0" err="1"/>
              <a:t>Compinno</a:t>
            </a:r>
            <a:r>
              <a:rPr lang="en-US" dirty="0"/>
              <a:t>-TRIZ</a:t>
            </a:r>
            <a:r>
              <a:rPr lang="ru-RU" dirty="0"/>
              <a:t>»</a:t>
            </a:r>
          </a:p>
        </p:txBody>
      </p:sp>
      <p:pic>
        <p:nvPicPr>
          <p:cNvPr id="4" name="Рисунок 3">
            <a:extLst>
              <a:ext uri="{FF2B5EF4-FFF2-40B4-BE49-F238E27FC236}">
                <a16:creationId xmlns:a16="http://schemas.microsoft.com/office/drawing/2014/main" id="{4EBEF950-A173-47F2-B4D3-10CF32247F5F}"/>
              </a:ext>
            </a:extLst>
          </p:cNvPr>
          <p:cNvPicPr>
            <a:picLocks noChangeAspect="1"/>
          </p:cNvPicPr>
          <p:nvPr/>
        </p:nvPicPr>
        <p:blipFill rotWithShape="1">
          <a:blip r:embed="rId2"/>
          <a:srcRect r="10275"/>
          <a:stretch/>
        </p:blipFill>
        <p:spPr>
          <a:xfrm>
            <a:off x="0" y="568325"/>
            <a:ext cx="9144000" cy="5824085"/>
          </a:xfrm>
          <a:prstGeom prst="rect">
            <a:avLst/>
          </a:prstGeom>
        </p:spPr>
      </p:pic>
    </p:spTree>
    <p:extLst>
      <p:ext uri="{BB962C8B-B14F-4D97-AF65-F5344CB8AC3E}">
        <p14:creationId xmlns:p14="http://schemas.microsoft.com/office/powerpoint/2010/main" val="4028116681"/>
      </p:ext>
    </p:extLst>
  </p:cSld>
  <p:clrMapOvr>
    <a:masterClrMapping/>
  </p:clrMapOvr>
  <p:transition spd="med"/>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A496D186-9833-4977-9888-C94E16B5FD1C}"/>
              </a:ext>
            </a:extLst>
          </p:cNvPr>
          <p:cNvSpPr>
            <a:spLocks noGrp="1"/>
          </p:cNvSpPr>
          <p:nvPr>
            <p:ph type="title"/>
          </p:nvPr>
        </p:nvSpPr>
        <p:spPr/>
        <p:txBody>
          <a:bodyPr/>
          <a:lstStyle/>
          <a:p>
            <a:r>
              <a:rPr lang="ru-RU" dirty="0"/>
              <a:t>Работа с «</a:t>
            </a:r>
            <a:r>
              <a:rPr lang="en-US" dirty="0" err="1"/>
              <a:t>Compinno</a:t>
            </a:r>
            <a:r>
              <a:rPr lang="en-US" dirty="0"/>
              <a:t>-TRIZ</a:t>
            </a:r>
            <a:r>
              <a:rPr lang="ru-RU" dirty="0"/>
              <a:t>»</a:t>
            </a:r>
          </a:p>
        </p:txBody>
      </p:sp>
      <p:pic>
        <p:nvPicPr>
          <p:cNvPr id="5" name="Рисунок 4">
            <a:extLst>
              <a:ext uri="{FF2B5EF4-FFF2-40B4-BE49-F238E27FC236}">
                <a16:creationId xmlns:a16="http://schemas.microsoft.com/office/drawing/2014/main" id="{5A1A7D13-ED09-422E-804C-5411E8A9D2B8}"/>
              </a:ext>
            </a:extLst>
          </p:cNvPr>
          <p:cNvPicPr>
            <a:picLocks noChangeAspect="1"/>
          </p:cNvPicPr>
          <p:nvPr/>
        </p:nvPicPr>
        <p:blipFill>
          <a:blip r:embed="rId2"/>
          <a:stretch>
            <a:fillRect/>
          </a:stretch>
        </p:blipFill>
        <p:spPr>
          <a:xfrm>
            <a:off x="167780" y="568325"/>
            <a:ext cx="8816829" cy="6092534"/>
          </a:xfrm>
          <a:prstGeom prst="rect">
            <a:avLst/>
          </a:prstGeom>
        </p:spPr>
      </p:pic>
    </p:spTree>
    <p:extLst>
      <p:ext uri="{BB962C8B-B14F-4D97-AF65-F5344CB8AC3E}">
        <p14:creationId xmlns:p14="http://schemas.microsoft.com/office/powerpoint/2010/main" val="2714912652"/>
      </p:ext>
    </p:extLst>
  </p:cSld>
  <p:clrMapOvr>
    <a:masterClrMapping/>
  </p:clrMapOvr>
  <p:transition spd="med"/>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Группа 7">
            <a:extLst>
              <a:ext uri="{FF2B5EF4-FFF2-40B4-BE49-F238E27FC236}">
                <a16:creationId xmlns:a16="http://schemas.microsoft.com/office/drawing/2014/main" id="{EF3C0CB0-3D9D-4C1A-A92B-910495136729}"/>
              </a:ext>
            </a:extLst>
          </p:cNvPr>
          <p:cNvGrpSpPr>
            <a:grpSpLocks/>
          </p:cNvGrpSpPr>
          <p:nvPr/>
        </p:nvGrpSpPr>
        <p:grpSpPr bwMode="auto">
          <a:xfrm>
            <a:off x="1444487" y="1099933"/>
            <a:ext cx="6016487" cy="4081667"/>
            <a:chOff x="892507" y="675991"/>
            <a:chExt cx="7504113" cy="5629275"/>
          </a:xfrm>
        </p:grpSpPr>
        <p:pic>
          <p:nvPicPr>
            <p:cNvPr id="5" name="Picture 4" descr="http://900igr.net/datas/geometrija/Prizma/0012-012-Spasibo-za-vnimanie.jpg">
              <a:extLst>
                <a:ext uri="{FF2B5EF4-FFF2-40B4-BE49-F238E27FC236}">
                  <a16:creationId xmlns:a16="http://schemas.microsoft.com/office/drawing/2014/main" id="{87B77E25-563B-49F0-BDE8-06F7CD005D25}"/>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892507" y="675991"/>
              <a:ext cx="7504113" cy="5629275"/>
            </a:xfrm>
            <a:prstGeom prst="rect">
              <a:avLst/>
            </a:prstGeom>
            <a:noFill/>
            <a:ln w="9525">
              <a:noFill/>
              <a:miter lim="800000"/>
              <a:headEnd/>
              <a:tailEnd/>
            </a:ln>
          </p:spPr>
        </p:pic>
        <p:pic>
          <p:nvPicPr>
            <p:cNvPr id="6" name="Picture 6">
              <a:extLst>
                <a:ext uri="{FF2B5EF4-FFF2-40B4-BE49-F238E27FC236}">
                  <a16:creationId xmlns:a16="http://schemas.microsoft.com/office/drawing/2014/main" id="{6B1ED992-8625-4529-8D7F-4DE4DEC0EFD3}"/>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2547748" y="5163023"/>
              <a:ext cx="5138737" cy="1122363"/>
            </a:xfrm>
            <a:prstGeom prst="rect">
              <a:avLst/>
            </a:prstGeom>
            <a:noFill/>
            <a:ln w="12700" algn="ctr">
              <a:noFill/>
              <a:miter lim="800000"/>
              <a:headEnd/>
              <a:tailEnd/>
            </a:ln>
          </p:spPr>
        </p:pic>
      </p:grpSp>
      <p:sp>
        <p:nvSpPr>
          <p:cNvPr id="7" name="TextBox 6">
            <a:extLst>
              <a:ext uri="{FF2B5EF4-FFF2-40B4-BE49-F238E27FC236}">
                <a16:creationId xmlns:a16="http://schemas.microsoft.com/office/drawing/2014/main" id="{E61FEEFD-4AB8-409F-9D52-6D50ECEB95D4}"/>
              </a:ext>
            </a:extLst>
          </p:cNvPr>
          <p:cNvSpPr txBox="1"/>
          <p:nvPr/>
        </p:nvSpPr>
        <p:spPr>
          <a:xfrm>
            <a:off x="2464905" y="5353477"/>
            <a:ext cx="6188638" cy="830997"/>
          </a:xfrm>
          <a:prstGeom prst="rect">
            <a:avLst/>
          </a:prstGeom>
          <a:noFill/>
        </p:spPr>
        <p:txBody>
          <a:bodyPr wrap="square" rtlCol="0">
            <a:spAutoFit/>
          </a:bodyPr>
          <a:lstStyle/>
          <a:p>
            <a:pPr algn="r"/>
            <a:r>
              <a:rPr lang="en-US" sz="2400" b="1" dirty="0">
                <a:hlinkClick r:id="rId4"/>
              </a:rPr>
              <a:t>natasha-rubina@yandex.ru</a:t>
            </a:r>
            <a:r>
              <a:rPr lang="en-US" sz="2400" b="1" dirty="0"/>
              <a:t> </a:t>
            </a:r>
          </a:p>
          <a:p>
            <a:pPr algn="r"/>
            <a:r>
              <a:rPr lang="en-US" sz="2400" b="1" dirty="0">
                <a:hlinkClick r:id="rId5"/>
              </a:rPr>
              <a:t>www.triz-summit.ru</a:t>
            </a:r>
            <a:r>
              <a:rPr lang="en-US" sz="2400" b="1" dirty="0"/>
              <a:t> </a:t>
            </a:r>
            <a:endParaRPr lang="ru-RU" sz="2400" b="1" dirty="0"/>
          </a:p>
        </p:txBody>
      </p:sp>
    </p:spTree>
    <p:extLst>
      <p:ext uri="{BB962C8B-B14F-4D97-AF65-F5344CB8AC3E}">
        <p14:creationId xmlns:p14="http://schemas.microsoft.com/office/powerpoint/2010/main" val="826970972"/>
      </p:ext>
    </p:extLst>
  </p:cSld>
  <p:clrMapOvr>
    <a:masterClrMapping/>
  </p:clrMapOvr>
  <p:transition spd="med"/>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78E337C9-91BF-45EF-AE77-9CB9FA8EBA6F}"/>
              </a:ext>
            </a:extLst>
          </p:cNvPr>
          <p:cNvSpPr>
            <a:spLocks noGrp="1"/>
          </p:cNvSpPr>
          <p:nvPr>
            <p:ph type="title"/>
          </p:nvPr>
        </p:nvSpPr>
        <p:spPr/>
        <p:txBody>
          <a:bodyPr/>
          <a:lstStyle/>
          <a:p>
            <a:r>
              <a:rPr lang="ru-RU" dirty="0"/>
              <a:t>Файл самооценки. Система «Икар и Дедал»</a:t>
            </a:r>
          </a:p>
        </p:txBody>
      </p:sp>
      <p:pic>
        <p:nvPicPr>
          <p:cNvPr id="5" name="Рисунок 4">
            <a:extLst>
              <a:ext uri="{FF2B5EF4-FFF2-40B4-BE49-F238E27FC236}">
                <a16:creationId xmlns:a16="http://schemas.microsoft.com/office/drawing/2014/main" id="{643BD243-4ECC-4B37-8FCB-D775EF862033}"/>
              </a:ext>
            </a:extLst>
          </p:cNvPr>
          <p:cNvPicPr>
            <a:picLocks noChangeAspect="1"/>
          </p:cNvPicPr>
          <p:nvPr/>
        </p:nvPicPr>
        <p:blipFill>
          <a:blip r:embed="rId2"/>
          <a:stretch>
            <a:fillRect/>
          </a:stretch>
        </p:blipFill>
        <p:spPr>
          <a:xfrm>
            <a:off x="0" y="1233475"/>
            <a:ext cx="9144000" cy="4391050"/>
          </a:xfrm>
          <a:prstGeom prst="rect">
            <a:avLst/>
          </a:prstGeom>
        </p:spPr>
      </p:pic>
    </p:spTree>
    <p:extLst>
      <p:ext uri="{BB962C8B-B14F-4D97-AF65-F5344CB8AC3E}">
        <p14:creationId xmlns:p14="http://schemas.microsoft.com/office/powerpoint/2010/main" val="1306740310"/>
      </p:ext>
    </p:extLst>
  </p:cSld>
  <p:clrMapOvr>
    <a:masterClrMapping/>
  </p:clrMapOvr>
  <p:transition spd="med"/>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a:extLst>
              <a:ext uri="{FF2B5EF4-FFF2-40B4-BE49-F238E27FC236}">
                <a16:creationId xmlns:a16="http://schemas.microsoft.com/office/drawing/2014/main" id="{06320D01-89B4-4F0B-85EB-7C6991722980}"/>
              </a:ext>
            </a:extLst>
          </p:cNvPr>
          <p:cNvSpPr>
            <a:spLocks noGrp="1"/>
          </p:cNvSpPr>
          <p:nvPr>
            <p:ph idx="1"/>
          </p:nvPr>
        </p:nvSpPr>
        <p:spPr>
          <a:xfrm>
            <a:off x="0" y="0"/>
            <a:ext cx="9144000" cy="752084"/>
          </a:xfrm>
          <a:gradFill>
            <a:gsLst>
              <a:gs pos="91000">
                <a:srgbClr val="0070C0"/>
              </a:gs>
              <a:gs pos="100000">
                <a:schemeClr val="accent1">
                  <a:lumMod val="45000"/>
                  <a:lumOff val="55000"/>
                </a:schemeClr>
              </a:gs>
              <a:gs pos="100000">
                <a:schemeClr val="accent1">
                  <a:lumMod val="45000"/>
                  <a:lumOff val="55000"/>
                </a:schemeClr>
              </a:gs>
              <a:gs pos="100000">
                <a:schemeClr val="accent1">
                  <a:lumMod val="30000"/>
                  <a:lumOff val="70000"/>
                </a:schemeClr>
              </a:gs>
            </a:gsLst>
            <a:lin ang="5400000" scaled="1"/>
          </a:gradFill>
        </p:spPr>
        <p:txBody>
          <a:bodyPr/>
          <a:lstStyle/>
          <a:p>
            <a:pPr marL="0" indent="0" algn="ctr">
              <a:buNone/>
            </a:pPr>
            <a:r>
              <a:rPr lang="ru-RU" sz="2400" dirty="0">
                <a:solidFill>
                  <a:schemeClr val="bg1"/>
                </a:solidFill>
              </a:rPr>
              <a:t>Диагностика разбор</a:t>
            </a:r>
          </a:p>
        </p:txBody>
      </p:sp>
      <p:pic>
        <p:nvPicPr>
          <p:cNvPr id="4" name="Рисунок 3">
            <a:extLst>
              <a:ext uri="{FF2B5EF4-FFF2-40B4-BE49-F238E27FC236}">
                <a16:creationId xmlns:a16="http://schemas.microsoft.com/office/drawing/2014/main" id="{8C03F58E-1413-4EFA-A33B-3FDC3755FB39}"/>
              </a:ext>
            </a:extLst>
          </p:cNvPr>
          <p:cNvPicPr>
            <a:picLocks noChangeAspect="1"/>
          </p:cNvPicPr>
          <p:nvPr/>
        </p:nvPicPr>
        <p:blipFill rotWithShape="1">
          <a:blip r:embed="rId2">
            <a:extLst>
              <a:ext uri="{28A0092B-C50C-407E-A947-70E740481C1C}">
                <a14:useLocalDpi xmlns:a14="http://schemas.microsoft.com/office/drawing/2010/main" val="0"/>
              </a:ext>
            </a:extLst>
          </a:blip>
          <a:srcRect l="2896" r="2703" b="5506"/>
          <a:stretch/>
        </p:blipFill>
        <p:spPr>
          <a:xfrm>
            <a:off x="2954103" y="2548156"/>
            <a:ext cx="3235794" cy="2048256"/>
          </a:xfrm>
          <a:prstGeom prst="ellipse">
            <a:avLst/>
          </a:prstGeom>
          <a:ln w="635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Tree>
    <p:extLst>
      <p:ext uri="{BB962C8B-B14F-4D97-AF65-F5344CB8AC3E}">
        <p14:creationId xmlns:p14="http://schemas.microsoft.com/office/powerpoint/2010/main" val="4208691765"/>
      </p:ext>
    </p:extLst>
  </p:cSld>
  <p:clrMapOvr>
    <a:masterClrMapping/>
  </p:clrMapOvr>
  <p:transition spd="med" advTm="10110"/>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Заголовок 5">
            <a:extLst>
              <a:ext uri="{FF2B5EF4-FFF2-40B4-BE49-F238E27FC236}">
                <a16:creationId xmlns:a16="http://schemas.microsoft.com/office/drawing/2014/main" id="{211690A2-DE77-4643-9D23-D03D6C4490EE}"/>
              </a:ext>
            </a:extLst>
          </p:cNvPr>
          <p:cNvSpPr>
            <a:spLocks noGrp="1"/>
          </p:cNvSpPr>
          <p:nvPr>
            <p:ph type="title"/>
          </p:nvPr>
        </p:nvSpPr>
        <p:spPr>
          <a:xfrm>
            <a:off x="649288" y="109538"/>
            <a:ext cx="7983537" cy="458787"/>
          </a:xfrm>
        </p:spPr>
        <p:txBody>
          <a:bodyPr/>
          <a:lstStyle/>
          <a:p>
            <a:r>
              <a:rPr lang="ru-RU" dirty="0"/>
              <a:t>Задачи для диагностики</a:t>
            </a:r>
          </a:p>
        </p:txBody>
      </p:sp>
      <p:sp>
        <p:nvSpPr>
          <p:cNvPr id="9" name="Объект 1">
            <a:extLst>
              <a:ext uri="{FF2B5EF4-FFF2-40B4-BE49-F238E27FC236}">
                <a16:creationId xmlns:a16="http://schemas.microsoft.com/office/drawing/2014/main" id="{452B2D16-F9A2-4D7E-B3EB-EC471095DA77}"/>
              </a:ext>
            </a:extLst>
          </p:cNvPr>
          <p:cNvSpPr txBox="1">
            <a:spLocks/>
          </p:cNvSpPr>
          <p:nvPr/>
        </p:nvSpPr>
        <p:spPr>
          <a:xfrm>
            <a:off x="107504" y="618750"/>
            <a:ext cx="8928992" cy="5703168"/>
          </a:xfrm>
          <a:prstGeom prst="rect">
            <a:avLst/>
          </a:prstGeom>
        </p:spPr>
        <p:txBody>
          <a:bodyPr vert="horz">
            <a:noAutofit/>
          </a:bodyPr>
          <a:lstStyle>
            <a:lvl1pPr marL="365760" indent="-256032" algn="l" rtl="0" eaLnBrk="1" latinLnBrk="0" hangingPunct="1">
              <a:spcBef>
                <a:spcPts val="400"/>
              </a:spcBef>
              <a:spcAft>
                <a:spcPts val="0"/>
              </a:spcAft>
              <a:buClr>
                <a:schemeClr val="accent1"/>
              </a:buClr>
              <a:buSzPct val="100000"/>
              <a:buFont typeface="Wingdings 3"/>
              <a:buChar char=""/>
              <a:defRPr kumimoji="0" sz="2400" b="1" kern="1200">
                <a:solidFill>
                  <a:schemeClr val="tx1"/>
                </a:solidFill>
                <a:latin typeface="+mn-lt"/>
                <a:ea typeface="+mn-ea"/>
                <a:cs typeface="+mn-cs"/>
              </a:defRPr>
            </a:lvl1pPr>
            <a:lvl2pPr marL="621792" indent="-228600" algn="l" rtl="0" eaLnBrk="1" latinLnBrk="0" hangingPunct="1">
              <a:spcBef>
                <a:spcPts val="324"/>
              </a:spcBef>
              <a:buClr>
                <a:schemeClr val="accent1"/>
              </a:buClr>
              <a:buSzPct val="90000"/>
              <a:buFont typeface="Wingdings" pitchFamily="2" charset="2"/>
              <a:buChar char="Ø"/>
              <a:defRPr kumimoji="0" sz="2000" kern="1200">
                <a:solidFill>
                  <a:schemeClr val="tx1"/>
                </a:solidFill>
                <a:latin typeface="+mn-lt"/>
                <a:ea typeface="+mn-ea"/>
                <a:cs typeface="+mn-cs"/>
              </a:defRPr>
            </a:lvl2pPr>
            <a:lvl3pPr marL="859536" indent="-228600" algn="l" rtl="0" eaLnBrk="1" latinLnBrk="0" hangingPunct="1">
              <a:spcBef>
                <a:spcPts val="350"/>
              </a:spcBef>
              <a:buClr>
                <a:srgbClr val="0070C0"/>
              </a:buClr>
              <a:buSzPct val="100000"/>
              <a:buFont typeface="Wingdings" pitchFamily="2" charset="2"/>
              <a:buChar char="§"/>
              <a:defRPr kumimoji="0" sz="2000" kern="1200">
                <a:solidFill>
                  <a:schemeClr val="tx1"/>
                </a:solidFill>
                <a:latin typeface="+mn-lt"/>
                <a:ea typeface="+mn-ea"/>
                <a:cs typeface="+mn-cs"/>
              </a:defRPr>
            </a:lvl3pPr>
            <a:lvl4pPr marL="1143000" indent="-228600" algn="l" rtl="0" eaLnBrk="1" latinLnBrk="0" hangingPunct="1">
              <a:spcBef>
                <a:spcPts val="350"/>
              </a:spcBef>
              <a:buClr>
                <a:srgbClr val="0070C0"/>
              </a:buClr>
              <a:buFont typeface="Arial" pitchFamily="34" charset="0"/>
              <a:buChar char="•"/>
              <a:defRPr kumimoji="0" sz="18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6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a:lstStyle>
          <a:p>
            <a:pPr marL="109728" marR="0" lvl="0" indent="0" algn="just" defTabSz="914400" rtl="0" eaLnBrk="1" fontAlgn="auto" latinLnBrk="0" hangingPunct="1">
              <a:lnSpc>
                <a:spcPct val="100000"/>
              </a:lnSpc>
              <a:spcBef>
                <a:spcPts val="400"/>
              </a:spcBef>
              <a:spcAft>
                <a:spcPts val="0"/>
              </a:spcAft>
              <a:buClr>
                <a:srgbClr val="2DA2BF"/>
              </a:buClr>
              <a:buSzPct val="100000"/>
              <a:buFont typeface="Wingdings 3"/>
              <a:buNone/>
              <a:tabLst/>
              <a:defRPr/>
            </a:pPr>
            <a:r>
              <a:rPr kumimoji="0" lang="ru-RU" sz="1300" b="1" i="0" u="sng" strike="noStrike" kern="1200" cap="none" spc="0" normalizeH="0" baseline="0" noProof="0" dirty="0">
                <a:ln>
                  <a:noFill/>
                </a:ln>
                <a:solidFill>
                  <a:sysClr val="windowText" lastClr="000000"/>
                </a:solidFill>
                <a:effectLst/>
                <a:uLnTx/>
                <a:uFillTx/>
                <a:latin typeface="Lucida Sans Unicode"/>
                <a:ea typeface="+mn-ea"/>
                <a:cs typeface="+mn-cs"/>
              </a:rPr>
              <a:t>Задание 1. Задача «Бутылочка для «яда».</a:t>
            </a:r>
          </a:p>
          <a:p>
            <a:pPr marL="109728" marR="0" lvl="0" indent="0" algn="just" defTabSz="914400" rtl="0" eaLnBrk="1" fontAlgn="auto" latinLnBrk="0" hangingPunct="1">
              <a:lnSpc>
                <a:spcPct val="100000"/>
              </a:lnSpc>
              <a:spcBef>
                <a:spcPts val="400"/>
              </a:spcBef>
              <a:spcAft>
                <a:spcPts val="0"/>
              </a:spcAft>
              <a:buClr>
                <a:srgbClr val="2DA2BF"/>
              </a:buClr>
              <a:buSzPct val="100000"/>
              <a:buFont typeface="Wingdings 3"/>
              <a:buNone/>
              <a:tabLst/>
              <a:defRPr/>
            </a:pPr>
            <a:r>
              <a:rPr kumimoji="0" lang="ru-RU" sz="1300" b="1" i="0" u="none" strike="noStrike" kern="1200" cap="none" spc="0" normalizeH="0" baseline="0" noProof="0" dirty="0">
                <a:ln>
                  <a:noFill/>
                </a:ln>
                <a:solidFill>
                  <a:sysClr val="windowText" lastClr="000000"/>
                </a:solidFill>
                <a:effectLst/>
                <a:uLnTx/>
                <a:uFillTx/>
                <a:latin typeface="Lucida Sans Unicode"/>
                <a:ea typeface="+mn-ea"/>
                <a:cs typeface="+mn-cs"/>
              </a:rPr>
              <a:t>У молодой мамы множество забот, а если малыш заболел, очень трудно справится с беспокойством. Малыш капризничает, плачет. Нужно дать ему лекарство. Не глядя на бутылочку, молодая женщина наливает лекарство и поит малыша из ложечки. Через короткое время малыш затихает. Все в порядке, маму беспокоит только то, что он так долго спит. Оказалось, в спешке мама перепутала бутылочки и дала малышу сильное снотворное. В этот раз ребенка удалось спасти, но ведь все могло закончится трагически.</a:t>
            </a:r>
          </a:p>
          <a:p>
            <a:pPr marL="109728" marR="0" lvl="0" indent="0" algn="just" defTabSz="914400" rtl="0" eaLnBrk="1" fontAlgn="auto" latinLnBrk="0" hangingPunct="1">
              <a:lnSpc>
                <a:spcPct val="100000"/>
              </a:lnSpc>
              <a:spcBef>
                <a:spcPts val="400"/>
              </a:spcBef>
              <a:spcAft>
                <a:spcPts val="0"/>
              </a:spcAft>
              <a:buClr>
                <a:srgbClr val="2DA2BF"/>
              </a:buClr>
              <a:buSzPct val="100000"/>
              <a:buFont typeface="Wingdings 3"/>
              <a:buNone/>
              <a:tabLst/>
              <a:defRPr/>
            </a:pPr>
            <a:r>
              <a:rPr kumimoji="0" lang="ru-RU" sz="1300" b="1" i="0" u="none" strike="noStrike" kern="1200" cap="none" spc="0" normalizeH="0" baseline="0" noProof="0" dirty="0">
                <a:ln>
                  <a:noFill/>
                </a:ln>
                <a:solidFill>
                  <a:sysClr val="windowText" lastClr="000000"/>
                </a:solidFill>
                <a:effectLst/>
                <a:uLnTx/>
                <a:uFillTx/>
                <a:latin typeface="Lucida Sans Unicode"/>
                <a:ea typeface="+mn-ea"/>
                <a:cs typeface="+mn-cs"/>
              </a:rPr>
              <a:t>Такие случаи не редкость. Часто в такие ситуации попадают пожилые люди, особенно, если лекарство нужно принять ночью.</a:t>
            </a:r>
          </a:p>
          <a:p>
            <a:pPr marL="109728" marR="0" lvl="0" indent="0" algn="just" defTabSz="914400" rtl="0" eaLnBrk="1" fontAlgn="auto" latinLnBrk="0" hangingPunct="1">
              <a:lnSpc>
                <a:spcPct val="100000"/>
              </a:lnSpc>
              <a:spcBef>
                <a:spcPts val="400"/>
              </a:spcBef>
              <a:spcAft>
                <a:spcPts val="0"/>
              </a:spcAft>
              <a:buClr>
                <a:srgbClr val="2DA2BF"/>
              </a:buClr>
              <a:buSzPct val="100000"/>
              <a:buFont typeface="Wingdings 3"/>
              <a:buNone/>
              <a:tabLst/>
              <a:defRPr/>
            </a:pPr>
            <a:r>
              <a:rPr kumimoji="0" lang="ru-RU" sz="1300" b="1" i="0" u="none" strike="noStrike" kern="1200" cap="none" spc="0" normalizeH="0" baseline="0" noProof="0" dirty="0">
                <a:ln>
                  <a:noFill/>
                </a:ln>
                <a:solidFill>
                  <a:sysClr val="windowText" lastClr="000000"/>
                </a:solidFill>
                <a:effectLst/>
                <a:uLnTx/>
                <a:uFillTx/>
                <a:latin typeface="Lucida Sans Unicode"/>
                <a:ea typeface="+mn-ea"/>
                <a:cs typeface="+mn-cs"/>
              </a:rPr>
              <a:t>Одна фармацевтическая фирма решила объявить конкурс на лучшую этикетку для флакона с ядовитыми жидкостями. Первый приз был получен за предложение несколько нарушавшее условия конкурса, но зато гарантирующее требуемый результат. Что было предложено?</a:t>
            </a:r>
          </a:p>
          <a:p>
            <a:pPr marL="109728" marR="0" lvl="0" indent="0" algn="just" defTabSz="914400" rtl="0" eaLnBrk="1" fontAlgn="auto" latinLnBrk="0" hangingPunct="1">
              <a:lnSpc>
                <a:spcPct val="100000"/>
              </a:lnSpc>
              <a:spcBef>
                <a:spcPts val="400"/>
              </a:spcBef>
              <a:spcAft>
                <a:spcPts val="0"/>
              </a:spcAft>
              <a:buClr>
                <a:srgbClr val="2DA2BF"/>
              </a:buClr>
              <a:buSzPct val="100000"/>
              <a:buFont typeface="Wingdings 3"/>
              <a:buNone/>
              <a:tabLst/>
              <a:defRPr/>
            </a:pPr>
            <a:r>
              <a:rPr kumimoji="0" lang="ru-RU" sz="1300" b="1" i="0" u="sng" strike="noStrike" kern="1200" cap="none" spc="0" normalizeH="0" baseline="0" noProof="0" dirty="0">
                <a:ln>
                  <a:noFill/>
                </a:ln>
                <a:solidFill>
                  <a:sysClr val="windowText" lastClr="000000"/>
                </a:solidFill>
                <a:effectLst/>
                <a:uLnTx/>
                <a:uFillTx/>
                <a:latin typeface="Lucida Sans Unicode"/>
                <a:ea typeface="+mn-ea"/>
                <a:cs typeface="+mn-cs"/>
              </a:rPr>
              <a:t>Задание 2. Фантастическое явление природы.</a:t>
            </a:r>
          </a:p>
          <a:p>
            <a:pPr marL="109728" marR="0" lvl="0" indent="0" algn="just" defTabSz="914400" rtl="0" eaLnBrk="1" fontAlgn="auto" latinLnBrk="0" hangingPunct="1">
              <a:lnSpc>
                <a:spcPct val="100000"/>
              </a:lnSpc>
              <a:spcBef>
                <a:spcPts val="400"/>
              </a:spcBef>
              <a:spcAft>
                <a:spcPts val="0"/>
              </a:spcAft>
              <a:buClr>
                <a:srgbClr val="2DA2BF"/>
              </a:buClr>
              <a:buSzPct val="100000"/>
              <a:buFont typeface="Wingdings 3"/>
              <a:buNone/>
              <a:tabLst/>
              <a:defRPr/>
            </a:pPr>
            <a:r>
              <a:rPr kumimoji="0" lang="ru-RU" sz="1300" b="1" i="0" u="none" strike="noStrike" kern="1200" cap="none" spc="0" normalizeH="0" baseline="0" noProof="0" dirty="0">
                <a:ln>
                  <a:noFill/>
                </a:ln>
                <a:solidFill>
                  <a:sysClr val="windowText" lastClr="000000"/>
                </a:solidFill>
                <a:effectLst/>
                <a:uLnTx/>
                <a:uFillTx/>
                <a:latin typeface="Lucida Sans Unicode"/>
                <a:ea typeface="+mn-ea"/>
                <a:cs typeface="+mn-cs"/>
              </a:rPr>
              <a:t>Начало фильма. Панорама: Кремль, Храм Василия Блаженного, Москва-река. Действие происходит в Москве, в… 3013 году. Необходимо придумать фантастическое явление природы, которое сразу перенесет зрителя в будущее. Прототипами могут быть реальные земные явления природы.</a:t>
            </a:r>
          </a:p>
          <a:p>
            <a:pPr marL="109728" marR="0" lvl="0" indent="0" algn="just" defTabSz="914400" rtl="0" eaLnBrk="1" fontAlgn="auto" latinLnBrk="0" hangingPunct="1">
              <a:lnSpc>
                <a:spcPct val="100000"/>
              </a:lnSpc>
              <a:spcBef>
                <a:spcPts val="400"/>
              </a:spcBef>
              <a:spcAft>
                <a:spcPts val="0"/>
              </a:spcAft>
              <a:buClr>
                <a:srgbClr val="2DA2BF"/>
              </a:buClr>
              <a:buSzPct val="100000"/>
              <a:buFont typeface="Wingdings 3"/>
              <a:buNone/>
              <a:tabLst/>
              <a:defRPr/>
            </a:pPr>
            <a:r>
              <a:rPr kumimoji="0" lang="ru-RU" sz="1300" b="1" i="0" u="sng" strike="noStrike" kern="1200" cap="none" spc="0" normalizeH="0" baseline="0" noProof="0" dirty="0">
                <a:ln>
                  <a:noFill/>
                </a:ln>
                <a:solidFill>
                  <a:sysClr val="windowText" lastClr="000000"/>
                </a:solidFill>
                <a:effectLst/>
                <a:uLnTx/>
                <a:uFillTx/>
                <a:latin typeface="Lucida Sans Unicode"/>
                <a:ea typeface="+mn-ea"/>
                <a:cs typeface="+mn-cs"/>
              </a:rPr>
              <a:t>Задание 3. Персонаж для мультфильма.</a:t>
            </a:r>
          </a:p>
          <a:p>
            <a:pPr marL="109728" marR="0" lvl="0" indent="0" algn="just" defTabSz="914400" rtl="0" eaLnBrk="1" fontAlgn="auto" latinLnBrk="0" hangingPunct="1">
              <a:lnSpc>
                <a:spcPct val="100000"/>
              </a:lnSpc>
              <a:spcBef>
                <a:spcPts val="400"/>
              </a:spcBef>
              <a:spcAft>
                <a:spcPts val="0"/>
              </a:spcAft>
              <a:buClr>
                <a:srgbClr val="2DA2BF"/>
              </a:buClr>
              <a:buSzPct val="100000"/>
              <a:buFont typeface="Wingdings 3"/>
              <a:buNone/>
              <a:tabLst/>
              <a:defRPr/>
            </a:pPr>
            <a:r>
              <a:rPr kumimoji="0" lang="ru-RU" sz="1300" b="1" i="0" u="none" strike="noStrike" kern="1200" cap="none" spc="0" normalizeH="0" baseline="0" noProof="0" dirty="0">
                <a:ln>
                  <a:noFill/>
                </a:ln>
                <a:solidFill>
                  <a:sysClr val="windowText" lastClr="000000"/>
                </a:solidFill>
                <a:effectLst/>
                <a:uLnTx/>
                <a:uFillTx/>
                <a:latin typeface="Lucida Sans Unicode"/>
                <a:ea typeface="+mn-ea"/>
                <a:cs typeface="+mn-cs"/>
              </a:rPr>
              <a:t>Для новой обучающей детской программы нужно разработать фантастический персонаж. Он должен органично вписываться в сюжет любой сказки и обладать следующими свойствами:</a:t>
            </a:r>
          </a:p>
          <a:p>
            <a:pPr marL="365760" marR="0" lvl="0" indent="-256032" algn="just" defTabSz="914400" rtl="0" eaLnBrk="1" fontAlgn="auto" latinLnBrk="0" hangingPunct="1">
              <a:lnSpc>
                <a:spcPct val="100000"/>
              </a:lnSpc>
              <a:spcBef>
                <a:spcPts val="400"/>
              </a:spcBef>
              <a:spcAft>
                <a:spcPts val="0"/>
              </a:spcAft>
              <a:buClr>
                <a:srgbClr val="2DA2BF"/>
              </a:buClr>
              <a:buSzPct val="100000"/>
              <a:buFont typeface="Wingdings 3"/>
              <a:buChar char=""/>
              <a:tabLst/>
              <a:defRPr/>
            </a:pPr>
            <a:r>
              <a:rPr kumimoji="0" lang="ru-RU" sz="1300" b="1" i="0" u="none" strike="noStrike" kern="1200" cap="none" spc="0" normalizeH="0" baseline="0" noProof="0" dirty="0">
                <a:ln>
                  <a:noFill/>
                </a:ln>
                <a:solidFill>
                  <a:sysClr val="windowText" lastClr="000000"/>
                </a:solidFill>
                <a:effectLst/>
                <a:uLnTx/>
                <a:uFillTx/>
                <a:latin typeface="Lucida Sans Unicode"/>
                <a:ea typeface="+mn-ea"/>
                <a:cs typeface="+mn-cs"/>
              </a:rPr>
              <a:t>маленьким, как пушистый белый котенок и большим, как бескрайняя снежная пустыня;</a:t>
            </a:r>
          </a:p>
          <a:p>
            <a:pPr marL="365760" marR="0" lvl="0" indent="-256032" algn="just" defTabSz="914400" rtl="0" eaLnBrk="1" fontAlgn="auto" latinLnBrk="0" hangingPunct="1">
              <a:lnSpc>
                <a:spcPct val="100000"/>
              </a:lnSpc>
              <a:spcBef>
                <a:spcPts val="400"/>
              </a:spcBef>
              <a:spcAft>
                <a:spcPts val="0"/>
              </a:spcAft>
              <a:buClr>
                <a:srgbClr val="2DA2BF"/>
              </a:buClr>
              <a:buSzPct val="100000"/>
              <a:buFont typeface="Wingdings 3"/>
              <a:buChar char=""/>
              <a:tabLst/>
              <a:defRPr/>
            </a:pPr>
            <a:r>
              <a:rPr kumimoji="0" lang="ru-RU" sz="1300" b="1" i="0" u="none" strike="noStrike" kern="1200" cap="none" spc="0" normalizeH="0" baseline="0" noProof="0" dirty="0">
                <a:ln>
                  <a:noFill/>
                </a:ln>
                <a:solidFill>
                  <a:sysClr val="windowText" lastClr="000000"/>
                </a:solidFill>
                <a:effectLst/>
                <a:uLnTx/>
                <a:uFillTx/>
                <a:latin typeface="Lucida Sans Unicode"/>
                <a:ea typeface="+mn-ea"/>
                <a:cs typeface="+mn-cs"/>
              </a:rPr>
              <a:t>черным, как едкий дым и белым, как снежные хлопья;</a:t>
            </a:r>
          </a:p>
          <a:p>
            <a:pPr marL="365760" marR="0" lvl="0" indent="-256032" algn="just" defTabSz="914400" rtl="0" eaLnBrk="1" fontAlgn="auto" latinLnBrk="0" hangingPunct="1">
              <a:lnSpc>
                <a:spcPct val="100000"/>
              </a:lnSpc>
              <a:spcBef>
                <a:spcPts val="400"/>
              </a:spcBef>
              <a:spcAft>
                <a:spcPts val="0"/>
              </a:spcAft>
              <a:buClr>
                <a:srgbClr val="2DA2BF"/>
              </a:buClr>
              <a:buSzPct val="100000"/>
              <a:buFont typeface="Wingdings 3"/>
              <a:buChar char=""/>
              <a:tabLst/>
              <a:defRPr/>
            </a:pPr>
            <a:r>
              <a:rPr kumimoji="0" lang="ru-RU" sz="1300" b="1" i="0" u="none" strike="noStrike" kern="1200" cap="none" spc="0" normalizeH="0" baseline="0" noProof="0" dirty="0">
                <a:ln>
                  <a:noFill/>
                </a:ln>
                <a:solidFill>
                  <a:sysClr val="windowText" lastClr="000000"/>
                </a:solidFill>
                <a:effectLst/>
                <a:uLnTx/>
                <a:uFillTx/>
                <a:latin typeface="Lucida Sans Unicode"/>
                <a:ea typeface="+mn-ea"/>
                <a:cs typeface="+mn-cs"/>
              </a:rPr>
              <a:t>мягким, как пуховая перина и твердым, как ледяная горка;</a:t>
            </a:r>
          </a:p>
          <a:p>
            <a:pPr marL="365760" marR="0" lvl="0" indent="-256032" algn="just" defTabSz="914400" rtl="0" eaLnBrk="1" fontAlgn="auto" latinLnBrk="0" hangingPunct="1">
              <a:lnSpc>
                <a:spcPct val="100000"/>
              </a:lnSpc>
              <a:spcBef>
                <a:spcPts val="400"/>
              </a:spcBef>
              <a:spcAft>
                <a:spcPts val="0"/>
              </a:spcAft>
              <a:buClr>
                <a:srgbClr val="2DA2BF"/>
              </a:buClr>
              <a:buSzPct val="100000"/>
              <a:buFont typeface="Wingdings 3"/>
              <a:buChar char=""/>
              <a:tabLst/>
              <a:defRPr/>
            </a:pPr>
            <a:r>
              <a:rPr kumimoji="0" lang="ru-RU" sz="1300" b="1" i="0" u="none" strike="noStrike" kern="1200" cap="none" spc="0" normalizeH="0" baseline="0" noProof="0" dirty="0">
                <a:ln>
                  <a:noFill/>
                </a:ln>
                <a:solidFill>
                  <a:sysClr val="windowText" lastClr="000000"/>
                </a:solidFill>
                <a:effectLst/>
                <a:uLnTx/>
                <a:uFillTx/>
                <a:latin typeface="Lucida Sans Unicode"/>
                <a:ea typeface="+mn-ea"/>
                <a:cs typeface="+mn-cs"/>
              </a:rPr>
              <a:t>шумным, как могучий океан и тихим, как лесной ручеек;</a:t>
            </a:r>
          </a:p>
          <a:p>
            <a:pPr marL="365760" marR="0" lvl="0" indent="-256032" algn="just" defTabSz="914400" rtl="0" eaLnBrk="1" fontAlgn="auto" latinLnBrk="0" hangingPunct="1">
              <a:lnSpc>
                <a:spcPct val="100000"/>
              </a:lnSpc>
              <a:spcBef>
                <a:spcPts val="400"/>
              </a:spcBef>
              <a:spcAft>
                <a:spcPts val="0"/>
              </a:spcAft>
              <a:buClr>
                <a:srgbClr val="2DA2BF"/>
              </a:buClr>
              <a:buSzPct val="100000"/>
              <a:buFont typeface="Wingdings 3"/>
              <a:buChar char=""/>
              <a:tabLst/>
              <a:defRPr/>
            </a:pPr>
            <a:r>
              <a:rPr kumimoji="0" lang="ru-RU" sz="1300" b="1" i="0" u="none" strike="noStrike" kern="1200" cap="none" spc="0" normalizeH="0" baseline="0" noProof="0" dirty="0">
                <a:ln>
                  <a:noFill/>
                </a:ln>
                <a:solidFill>
                  <a:sysClr val="windowText" lastClr="000000"/>
                </a:solidFill>
                <a:effectLst/>
                <a:uLnTx/>
                <a:uFillTx/>
                <a:latin typeface="Lucida Sans Unicode"/>
                <a:ea typeface="+mn-ea"/>
                <a:cs typeface="+mn-cs"/>
              </a:rPr>
              <a:t>теплым, как солнечные лучи и холодным, как брызги фонтана.</a:t>
            </a:r>
          </a:p>
          <a:p>
            <a:pPr marL="109728" marR="0" lvl="0" indent="0" algn="just" defTabSz="914400" rtl="0" eaLnBrk="1" fontAlgn="auto" latinLnBrk="0" hangingPunct="1">
              <a:lnSpc>
                <a:spcPct val="100000"/>
              </a:lnSpc>
              <a:spcBef>
                <a:spcPts val="400"/>
              </a:spcBef>
              <a:spcAft>
                <a:spcPts val="0"/>
              </a:spcAft>
              <a:buClr>
                <a:srgbClr val="2DA2BF"/>
              </a:buClr>
              <a:buSzPct val="100000"/>
              <a:buFont typeface="Wingdings 3"/>
              <a:buNone/>
              <a:tabLst/>
              <a:defRPr/>
            </a:pPr>
            <a:r>
              <a:rPr kumimoji="0" lang="ru-RU" sz="1300" b="1" i="0" u="none" strike="noStrike" kern="1200" cap="none" spc="0" normalizeH="0" baseline="0" noProof="0" dirty="0">
                <a:ln>
                  <a:noFill/>
                </a:ln>
                <a:solidFill>
                  <a:sysClr val="windowText" lastClr="000000"/>
                </a:solidFill>
                <a:effectLst/>
                <a:uLnTx/>
                <a:uFillTx/>
                <a:latin typeface="Lucida Sans Unicode"/>
                <a:ea typeface="+mn-ea"/>
                <a:cs typeface="+mn-cs"/>
              </a:rPr>
              <a:t>Нарисуйте фантастический персонаж.</a:t>
            </a:r>
          </a:p>
        </p:txBody>
      </p:sp>
    </p:spTree>
    <p:extLst>
      <p:ext uri="{BB962C8B-B14F-4D97-AF65-F5344CB8AC3E}">
        <p14:creationId xmlns:p14="http://schemas.microsoft.com/office/powerpoint/2010/main" val="2612116587"/>
      </p:ext>
    </p:extLst>
  </p:cSld>
  <p:clrMapOvr>
    <a:masterClrMapping/>
  </p:clrMapOvr>
  <p:transition spd="med" advTm="95877"/>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Заголовок 5">
            <a:extLst>
              <a:ext uri="{FF2B5EF4-FFF2-40B4-BE49-F238E27FC236}">
                <a16:creationId xmlns:a16="http://schemas.microsoft.com/office/drawing/2014/main" id="{211690A2-DE77-4643-9D23-D03D6C4490EE}"/>
              </a:ext>
            </a:extLst>
          </p:cNvPr>
          <p:cNvSpPr>
            <a:spLocks noGrp="1"/>
          </p:cNvSpPr>
          <p:nvPr>
            <p:ph type="title"/>
          </p:nvPr>
        </p:nvSpPr>
        <p:spPr>
          <a:xfrm>
            <a:off x="649288" y="109538"/>
            <a:ext cx="7983537" cy="458787"/>
          </a:xfrm>
        </p:spPr>
        <p:txBody>
          <a:bodyPr/>
          <a:lstStyle/>
          <a:p>
            <a:r>
              <a:rPr lang="ru-RU" dirty="0"/>
              <a:t>Разбор</a:t>
            </a:r>
          </a:p>
        </p:txBody>
      </p:sp>
      <p:sp>
        <p:nvSpPr>
          <p:cNvPr id="9" name="Объект 1">
            <a:extLst>
              <a:ext uri="{FF2B5EF4-FFF2-40B4-BE49-F238E27FC236}">
                <a16:creationId xmlns:a16="http://schemas.microsoft.com/office/drawing/2014/main" id="{452B2D16-F9A2-4D7E-B3EB-EC471095DA77}"/>
              </a:ext>
            </a:extLst>
          </p:cNvPr>
          <p:cNvSpPr txBox="1">
            <a:spLocks/>
          </p:cNvSpPr>
          <p:nvPr/>
        </p:nvSpPr>
        <p:spPr>
          <a:xfrm>
            <a:off x="107504" y="618750"/>
            <a:ext cx="8928992" cy="5703168"/>
          </a:xfrm>
          <a:prstGeom prst="rect">
            <a:avLst/>
          </a:prstGeom>
        </p:spPr>
        <p:txBody>
          <a:bodyPr vert="horz">
            <a:noAutofit/>
          </a:bodyPr>
          <a:lstStyle>
            <a:lvl1pPr marL="365760" indent="-256032" algn="l" rtl="0" eaLnBrk="1" latinLnBrk="0" hangingPunct="1">
              <a:spcBef>
                <a:spcPts val="400"/>
              </a:spcBef>
              <a:spcAft>
                <a:spcPts val="0"/>
              </a:spcAft>
              <a:buClr>
                <a:schemeClr val="accent1"/>
              </a:buClr>
              <a:buSzPct val="100000"/>
              <a:buFont typeface="Wingdings 3"/>
              <a:buChar char=""/>
              <a:defRPr kumimoji="0" sz="2400" b="1" kern="1200">
                <a:solidFill>
                  <a:schemeClr val="tx1"/>
                </a:solidFill>
                <a:latin typeface="+mn-lt"/>
                <a:ea typeface="+mn-ea"/>
                <a:cs typeface="+mn-cs"/>
              </a:defRPr>
            </a:lvl1pPr>
            <a:lvl2pPr marL="621792" indent="-228600" algn="l" rtl="0" eaLnBrk="1" latinLnBrk="0" hangingPunct="1">
              <a:spcBef>
                <a:spcPts val="324"/>
              </a:spcBef>
              <a:buClr>
                <a:schemeClr val="accent1"/>
              </a:buClr>
              <a:buSzPct val="90000"/>
              <a:buFont typeface="Wingdings" pitchFamily="2" charset="2"/>
              <a:buChar char="Ø"/>
              <a:defRPr kumimoji="0" sz="2000" kern="1200">
                <a:solidFill>
                  <a:schemeClr val="tx1"/>
                </a:solidFill>
                <a:latin typeface="+mn-lt"/>
                <a:ea typeface="+mn-ea"/>
                <a:cs typeface="+mn-cs"/>
              </a:defRPr>
            </a:lvl2pPr>
            <a:lvl3pPr marL="859536" indent="-228600" algn="l" rtl="0" eaLnBrk="1" latinLnBrk="0" hangingPunct="1">
              <a:spcBef>
                <a:spcPts val="350"/>
              </a:spcBef>
              <a:buClr>
                <a:srgbClr val="0070C0"/>
              </a:buClr>
              <a:buSzPct val="100000"/>
              <a:buFont typeface="Wingdings" pitchFamily="2" charset="2"/>
              <a:buChar char="§"/>
              <a:defRPr kumimoji="0" sz="2000" kern="1200">
                <a:solidFill>
                  <a:schemeClr val="tx1"/>
                </a:solidFill>
                <a:latin typeface="+mn-lt"/>
                <a:ea typeface="+mn-ea"/>
                <a:cs typeface="+mn-cs"/>
              </a:defRPr>
            </a:lvl3pPr>
            <a:lvl4pPr marL="1143000" indent="-228600" algn="l" rtl="0" eaLnBrk="1" latinLnBrk="0" hangingPunct="1">
              <a:spcBef>
                <a:spcPts val="350"/>
              </a:spcBef>
              <a:buClr>
                <a:srgbClr val="0070C0"/>
              </a:buClr>
              <a:buFont typeface="Arial" pitchFamily="34" charset="0"/>
              <a:buChar char="•"/>
              <a:defRPr kumimoji="0" sz="18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6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a:lstStyle>
          <a:p>
            <a:pPr marL="109728" marR="0" lvl="0" indent="0" algn="just" defTabSz="914400" rtl="0" eaLnBrk="1" fontAlgn="auto" latinLnBrk="0" hangingPunct="1">
              <a:lnSpc>
                <a:spcPct val="100000"/>
              </a:lnSpc>
              <a:spcBef>
                <a:spcPts val="400"/>
              </a:spcBef>
              <a:spcAft>
                <a:spcPts val="0"/>
              </a:spcAft>
              <a:buClr>
                <a:srgbClr val="2DA2BF"/>
              </a:buClr>
              <a:buSzPct val="100000"/>
              <a:buFont typeface="Wingdings 3"/>
              <a:buNone/>
              <a:tabLst/>
              <a:defRPr/>
            </a:pPr>
            <a:r>
              <a:rPr kumimoji="0" lang="ru-RU" sz="1300" b="1" i="0" u="none" strike="noStrike" kern="1200" cap="none" spc="0" normalizeH="0" baseline="0" noProof="0" dirty="0">
                <a:ln>
                  <a:noFill/>
                </a:ln>
                <a:solidFill>
                  <a:sysClr val="windowText" lastClr="000000"/>
                </a:solidFill>
                <a:effectLst/>
                <a:uLnTx/>
                <a:uFillTx/>
                <a:latin typeface="Lucida Sans Unicode"/>
                <a:ea typeface="+mn-ea"/>
                <a:cs typeface="+mn-cs"/>
              </a:rPr>
              <a:t>Название задачи.</a:t>
            </a:r>
            <a:r>
              <a:rPr kumimoji="0" lang="en-US" sz="1300" b="1" i="0" u="none" strike="noStrike" kern="1200" cap="none" spc="0" normalizeH="0" baseline="0" noProof="0" dirty="0">
                <a:ln>
                  <a:noFill/>
                </a:ln>
                <a:solidFill>
                  <a:sysClr val="windowText" lastClr="000000"/>
                </a:solidFill>
                <a:effectLst/>
                <a:uLnTx/>
                <a:uFillTx/>
                <a:latin typeface="Lucida Sans Unicode"/>
                <a:ea typeface="+mn-ea"/>
                <a:cs typeface="+mn-cs"/>
              </a:rPr>
              <a:t> </a:t>
            </a:r>
            <a:r>
              <a:rPr kumimoji="0" lang="ru-RU" sz="1300" b="0" i="0" u="none" strike="noStrike" kern="1200" cap="none" spc="0" normalizeH="0" baseline="0" noProof="0" dirty="0">
                <a:ln>
                  <a:noFill/>
                </a:ln>
                <a:solidFill>
                  <a:sysClr val="windowText" lastClr="000000"/>
                </a:solidFill>
                <a:effectLst/>
                <a:uLnTx/>
                <a:uFillTx/>
                <a:latin typeface="Lucida Sans Unicode"/>
                <a:ea typeface="+mn-ea"/>
                <a:cs typeface="+mn-cs"/>
              </a:rPr>
              <a:t>«Бутылочка для «яда».</a:t>
            </a:r>
          </a:p>
          <a:p>
            <a:pPr marL="109728" marR="0" lvl="0" indent="0" algn="just" defTabSz="914400" rtl="0" eaLnBrk="1" fontAlgn="auto" latinLnBrk="0" hangingPunct="1">
              <a:lnSpc>
                <a:spcPct val="100000"/>
              </a:lnSpc>
              <a:spcBef>
                <a:spcPts val="400"/>
              </a:spcBef>
              <a:spcAft>
                <a:spcPts val="0"/>
              </a:spcAft>
              <a:buClr>
                <a:srgbClr val="2DA2BF"/>
              </a:buClr>
              <a:buSzPct val="100000"/>
              <a:buFont typeface="Wingdings 3"/>
              <a:buNone/>
              <a:tabLst/>
              <a:defRPr/>
            </a:pPr>
            <a:r>
              <a:rPr kumimoji="0" lang="ru-RU" sz="1300" b="1" i="0" u="none" strike="noStrike" kern="1200" cap="none" spc="0" normalizeH="0" baseline="0" noProof="0" dirty="0">
                <a:ln>
                  <a:noFill/>
                </a:ln>
                <a:solidFill>
                  <a:sysClr val="windowText" lastClr="000000"/>
                </a:solidFill>
                <a:effectLst/>
                <a:uLnTx/>
                <a:uFillTx/>
                <a:latin typeface="Lucida Sans Unicode"/>
                <a:ea typeface="+mn-ea"/>
                <a:cs typeface="+mn-cs"/>
              </a:rPr>
              <a:t>Условия (кратко). </a:t>
            </a:r>
            <a:r>
              <a:rPr kumimoji="0" lang="ru-RU" sz="1300" b="0" i="0" u="none" strike="noStrike" kern="1200" cap="none" spc="0" normalizeH="0" baseline="0" noProof="0" dirty="0">
                <a:ln>
                  <a:noFill/>
                </a:ln>
                <a:solidFill>
                  <a:sysClr val="windowText" lastClr="000000"/>
                </a:solidFill>
                <a:effectLst/>
                <a:uLnTx/>
                <a:uFillTx/>
                <a:latin typeface="Lucida Sans Unicode"/>
                <a:ea typeface="+mn-ea"/>
                <a:cs typeface="+mn-cs"/>
              </a:rPr>
              <a:t>Как безошибочно определить что в данном флаконе опасное вещество?</a:t>
            </a:r>
          </a:p>
          <a:p>
            <a:pPr marL="109728" marR="0" lvl="0" indent="0" algn="just" defTabSz="914400" rtl="0" eaLnBrk="1" fontAlgn="auto" latinLnBrk="0" hangingPunct="1">
              <a:lnSpc>
                <a:spcPct val="100000"/>
              </a:lnSpc>
              <a:spcBef>
                <a:spcPts val="400"/>
              </a:spcBef>
              <a:spcAft>
                <a:spcPts val="0"/>
              </a:spcAft>
              <a:buClr>
                <a:srgbClr val="2DA2BF"/>
              </a:buClr>
              <a:buSzPct val="100000"/>
              <a:buFont typeface="Wingdings 3"/>
              <a:buNone/>
              <a:tabLst/>
              <a:defRPr/>
            </a:pPr>
            <a:r>
              <a:rPr kumimoji="0" lang="ru-RU" sz="1300" b="1" i="0" u="none" strike="noStrike" kern="1200" cap="none" spc="0" normalizeH="0" baseline="0" noProof="0" dirty="0">
                <a:ln>
                  <a:noFill/>
                </a:ln>
                <a:solidFill>
                  <a:sysClr val="windowText" lastClr="000000"/>
                </a:solidFill>
                <a:effectLst/>
                <a:uLnTx/>
                <a:uFillTx/>
                <a:latin typeface="Lucida Sans Unicode"/>
                <a:ea typeface="+mn-ea"/>
                <a:cs typeface="+mn-cs"/>
              </a:rPr>
              <a:t>1. ПТ1: </a:t>
            </a:r>
            <a:r>
              <a:rPr kumimoji="0" lang="ru-RU" sz="1300" b="0" i="0" u="none" strike="noStrike" kern="1200" cap="none" spc="0" normalizeH="0" baseline="0" noProof="0" dirty="0">
                <a:ln>
                  <a:noFill/>
                </a:ln>
                <a:solidFill>
                  <a:sysClr val="windowText" lastClr="000000"/>
                </a:solidFill>
                <a:effectLst/>
                <a:uLnTx/>
                <a:uFillTx/>
                <a:latin typeface="Lucida Sans Unicode"/>
                <a:ea typeface="+mn-ea"/>
                <a:cs typeface="+mn-cs"/>
              </a:rPr>
              <a:t>Если сделать необычную этикетку, то выполняется требование исключить возможность ошибки, но не выполняется требование не усложнять конструкцию</a:t>
            </a:r>
          </a:p>
          <a:p>
            <a:pPr marL="109728" marR="0" lvl="0" indent="0" algn="just" defTabSz="914400" rtl="0" eaLnBrk="1" fontAlgn="auto" latinLnBrk="0" hangingPunct="1">
              <a:lnSpc>
                <a:spcPct val="100000"/>
              </a:lnSpc>
              <a:spcBef>
                <a:spcPts val="400"/>
              </a:spcBef>
              <a:spcAft>
                <a:spcPts val="0"/>
              </a:spcAft>
              <a:buClr>
                <a:srgbClr val="2DA2BF"/>
              </a:buClr>
              <a:buSzPct val="100000"/>
              <a:buFont typeface="Wingdings 3"/>
              <a:buNone/>
              <a:tabLst/>
              <a:defRPr/>
            </a:pPr>
            <a:r>
              <a:rPr lang="ru-RU" sz="1300" b="0" dirty="0">
                <a:solidFill>
                  <a:sysClr val="windowText" lastClr="000000"/>
                </a:solidFill>
                <a:latin typeface="Lucida Sans Unicode"/>
              </a:rPr>
              <a:t>    </a:t>
            </a:r>
            <a:r>
              <a:rPr lang="ru-RU" sz="1300" dirty="0">
                <a:solidFill>
                  <a:sysClr val="windowText" lastClr="000000"/>
                </a:solidFill>
                <a:latin typeface="Lucida Sans Unicode"/>
              </a:rPr>
              <a:t>ПТ2:</a:t>
            </a:r>
            <a:r>
              <a:rPr lang="ru-RU" sz="1300" b="0" dirty="0">
                <a:solidFill>
                  <a:sysClr val="windowText" lastClr="000000"/>
                </a:solidFill>
                <a:latin typeface="Lucida Sans Unicode"/>
              </a:rPr>
              <a:t> Если не изменять бутылочку, то выполняется требование не усложнять конструкцию, но не выполняется требование исключить возможность ошибки</a:t>
            </a:r>
          </a:p>
          <a:p>
            <a:pPr marL="109728" marR="0" lvl="0" indent="0" algn="just" defTabSz="914400" rtl="0" eaLnBrk="1" fontAlgn="auto" latinLnBrk="0" hangingPunct="1">
              <a:lnSpc>
                <a:spcPct val="100000"/>
              </a:lnSpc>
              <a:spcBef>
                <a:spcPts val="400"/>
              </a:spcBef>
              <a:spcAft>
                <a:spcPts val="0"/>
              </a:spcAft>
              <a:buClr>
                <a:srgbClr val="2DA2BF"/>
              </a:buClr>
              <a:buSzPct val="100000"/>
              <a:buFont typeface="Wingdings 3"/>
              <a:buNone/>
              <a:tabLst/>
              <a:defRPr/>
            </a:pPr>
            <a:r>
              <a:rPr kumimoji="0" lang="ru-RU" sz="1300" b="1" i="0" u="none" strike="noStrike" kern="1200" cap="none" spc="0" normalizeH="0" baseline="0" noProof="0" dirty="0">
                <a:ln>
                  <a:noFill/>
                </a:ln>
                <a:solidFill>
                  <a:sysClr val="windowText" lastClr="000000"/>
                </a:solidFill>
                <a:effectLst/>
                <a:uLnTx/>
                <a:uFillTx/>
                <a:latin typeface="Lucida Sans Unicode"/>
                <a:ea typeface="+mn-ea"/>
                <a:cs typeface="+mn-cs"/>
              </a:rPr>
              <a:t>2. КП: человек (органы чувств) и поверхность бутылочки (этикетка)</a:t>
            </a:r>
          </a:p>
          <a:p>
            <a:pPr marL="109728" marR="0" lvl="0" indent="0" algn="just" defTabSz="914400" rtl="0" eaLnBrk="1" fontAlgn="auto" latinLnBrk="0" hangingPunct="1">
              <a:lnSpc>
                <a:spcPct val="100000"/>
              </a:lnSpc>
              <a:spcBef>
                <a:spcPts val="400"/>
              </a:spcBef>
              <a:spcAft>
                <a:spcPts val="0"/>
              </a:spcAft>
              <a:buClr>
                <a:srgbClr val="2DA2BF"/>
              </a:buClr>
              <a:buSzPct val="100000"/>
              <a:buFont typeface="Wingdings 3"/>
              <a:buNone/>
              <a:tabLst/>
              <a:defRPr/>
            </a:pPr>
            <a:r>
              <a:rPr lang="ru-RU" sz="1300" dirty="0">
                <a:solidFill>
                  <a:sysClr val="windowText" lastClr="000000"/>
                </a:solidFill>
                <a:latin typeface="Lucida Sans Unicode"/>
              </a:rPr>
              <a:t>3. ИКР1: </a:t>
            </a:r>
            <a:r>
              <a:rPr lang="ru-RU" sz="1300" b="0" dirty="0">
                <a:solidFill>
                  <a:sysClr val="windowText" lastClr="000000"/>
                </a:solidFill>
                <a:latin typeface="Lucida Sans Unicode"/>
              </a:rPr>
              <a:t>поверхность бутылочки САМА сообщает органам чувств человека о том, что в этой бутылочке опасное вещество</a:t>
            </a:r>
          </a:p>
          <a:p>
            <a:pPr marL="109728" marR="0" lvl="0" indent="0" algn="just" defTabSz="914400" rtl="0" eaLnBrk="1" fontAlgn="auto" latinLnBrk="0" hangingPunct="1">
              <a:lnSpc>
                <a:spcPct val="100000"/>
              </a:lnSpc>
              <a:spcBef>
                <a:spcPts val="400"/>
              </a:spcBef>
              <a:spcAft>
                <a:spcPts val="0"/>
              </a:spcAft>
              <a:buClr>
                <a:srgbClr val="2DA2BF"/>
              </a:buClr>
              <a:buSzPct val="100000"/>
              <a:buFont typeface="Wingdings 3"/>
              <a:buNone/>
              <a:tabLst/>
              <a:defRPr/>
            </a:pPr>
            <a:r>
              <a:rPr kumimoji="0" lang="ru-RU" sz="1300" i="0" u="none" strike="noStrike" kern="1200" cap="none" spc="0" normalizeH="0" baseline="0" noProof="0" dirty="0">
                <a:ln>
                  <a:noFill/>
                </a:ln>
                <a:solidFill>
                  <a:sysClr val="windowText" lastClr="000000"/>
                </a:solidFill>
                <a:effectLst/>
                <a:uLnTx/>
                <a:uFillTx/>
                <a:latin typeface="Lucida Sans Unicode"/>
                <a:ea typeface="+mn-ea"/>
                <a:cs typeface="+mn-cs"/>
              </a:rPr>
              <a:t>4. ОЗ: </a:t>
            </a:r>
            <a:r>
              <a:rPr kumimoji="0" lang="ru-RU" sz="1300" b="0" i="0" u="none" strike="noStrike" kern="1200" cap="none" spc="0" normalizeH="0" baseline="0" noProof="0" dirty="0">
                <a:ln>
                  <a:noFill/>
                </a:ln>
                <a:solidFill>
                  <a:sysClr val="windowText" lastClr="000000"/>
                </a:solidFill>
                <a:effectLst/>
                <a:uLnTx/>
                <a:uFillTx/>
                <a:latin typeface="Lucida Sans Unicode"/>
                <a:ea typeface="+mn-ea"/>
                <a:cs typeface="+mn-cs"/>
              </a:rPr>
              <a:t>поверхность бутылочки и рецепторы органов чувств</a:t>
            </a:r>
            <a:endParaRPr kumimoji="0" lang="ru-RU" sz="1300" i="0" u="none" strike="noStrike" kern="1200" cap="none" spc="0" normalizeH="0" baseline="0" noProof="0" dirty="0">
              <a:ln>
                <a:noFill/>
              </a:ln>
              <a:solidFill>
                <a:sysClr val="windowText" lastClr="000000"/>
              </a:solidFill>
              <a:effectLst/>
              <a:uLnTx/>
              <a:uFillTx/>
              <a:latin typeface="Lucida Sans Unicode"/>
              <a:ea typeface="+mn-ea"/>
              <a:cs typeface="+mn-cs"/>
            </a:endParaRPr>
          </a:p>
          <a:p>
            <a:pPr marL="109728" marR="0" lvl="0" indent="0" algn="just" defTabSz="914400" rtl="0" eaLnBrk="1" fontAlgn="auto" latinLnBrk="0" hangingPunct="1">
              <a:lnSpc>
                <a:spcPct val="100000"/>
              </a:lnSpc>
              <a:spcBef>
                <a:spcPts val="400"/>
              </a:spcBef>
              <a:spcAft>
                <a:spcPts val="0"/>
              </a:spcAft>
              <a:buClr>
                <a:srgbClr val="2DA2BF"/>
              </a:buClr>
              <a:buSzPct val="100000"/>
              <a:buFont typeface="Wingdings 3"/>
              <a:buNone/>
              <a:tabLst/>
              <a:defRPr/>
            </a:pPr>
            <a:r>
              <a:rPr lang="ru-RU" sz="1300" dirty="0">
                <a:solidFill>
                  <a:sysClr val="windowText" lastClr="000000"/>
                </a:solidFill>
                <a:latin typeface="Lucida Sans Unicode"/>
              </a:rPr>
              <a:t>5. ОВ: </a:t>
            </a:r>
            <a:r>
              <a:rPr lang="ru-RU" sz="1300" b="0" dirty="0">
                <a:solidFill>
                  <a:sysClr val="windowText" lastClr="000000"/>
                </a:solidFill>
                <a:latin typeface="Lucida Sans Unicode"/>
              </a:rPr>
              <a:t>время контакта органов чувств и поверхности</a:t>
            </a:r>
          </a:p>
          <a:p>
            <a:pPr marL="109728" marR="0" lvl="0" indent="0" algn="just" defTabSz="914400" rtl="0" eaLnBrk="1" fontAlgn="auto" latinLnBrk="0" hangingPunct="1">
              <a:lnSpc>
                <a:spcPct val="100000"/>
              </a:lnSpc>
              <a:spcBef>
                <a:spcPts val="400"/>
              </a:spcBef>
              <a:spcAft>
                <a:spcPts val="0"/>
              </a:spcAft>
              <a:buClr>
                <a:srgbClr val="2DA2BF"/>
              </a:buClr>
              <a:buSzPct val="100000"/>
              <a:buFont typeface="Wingdings 3"/>
              <a:buNone/>
              <a:tabLst/>
              <a:defRPr/>
            </a:pPr>
            <a:r>
              <a:rPr kumimoji="0" lang="ru-RU" sz="1300" i="0" u="none" strike="noStrike" kern="1200" cap="none" spc="0" normalizeH="0" baseline="0" noProof="0" dirty="0">
                <a:ln>
                  <a:noFill/>
                </a:ln>
                <a:solidFill>
                  <a:sysClr val="windowText" lastClr="000000"/>
                </a:solidFill>
                <a:effectLst/>
                <a:uLnTx/>
                <a:uFillTx/>
                <a:latin typeface="Lucida Sans Unicode"/>
                <a:ea typeface="+mn-ea"/>
                <a:cs typeface="+mn-cs"/>
              </a:rPr>
              <a:t>6. ПС: </a:t>
            </a:r>
            <a:r>
              <a:rPr kumimoji="0" lang="ru-RU" sz="1300" b="0" i="0" u="none" strike="noStrike" kern="1200" cap="none" spc="0" normalizeH="0" baseline="0" noProof="0" dirty="0">
                <a:ln>
                  <a:noFill/>
                </a:ln>
                <a:solidFill>
                  <a:sysClr val="windowText" lastClr="000000"/>
                </a:solidFill>
                <a:effectLst/>
                <a:uLnTx/>
                <a:uFillTx/>
                <a:latin typeface="Lucida Sans Unicode"/>
                <a:ea typeface="+mn-ea"/>
                <a:cs typeface="+mn-cs"/>
              </a:rPr>
              <a:t>поверхность бутылочки должна быть необычной, чтобы исключить возможность ошибки, и должна быть обычной, чтобы не усложнять конструкцию</a:t>
            </a:r>
          </a:p>
          <a:p>
            <a:pPr marL="109728" marR="0" lvl="0" indent="0" algn="just" defTabSz="914400" rtl="0" eaLnBrk="1" fontAlgn="auto" latinLnBrk="0" hangingPunct="1">
              <a:lnSpc>
                <a:spcPct val="100000"/>
              </a:lnSpc>
              <a:spcBef>
                <a:spcPts val="400"/>
              </a:spcBef>
              <a:spcAft>
                <a:spcPts val="0"/>
              </a:spcAft>
              <a:buClr>
                <a:srgbClr val="2DA2BF"/>
              </a:buClr>
              <a:buSzPct val="100000"/>
              <a:buFont typeface="Wingdings 3"/>
              <a:buNone/>
              <a:tabLst/>
              <a:defRPr/>
            </a:pPr>
            <a:r>
              <a:rPr lang="ru-RU" sz="1300" dirty="0">
                <a:solidFill>
                  <a:sysClr val="windowText" lastClr="000000"/>
                </a:solidFill>
                <a:latin typeface="Lucida Sans Unicode"/>
              </a:rPr>
              <a:t>7. Ресурсы: </a:t>
            </a:r>
            <a:r>
              <a:rPr lang="ru-RU" sz="1300" b="0" dirty="0">
                <a:solidFill>
                  <a:sysClr val="windowText" lastClr="000000"/>
                </a:solidFill>
                <a:latin typeface="Lucida Sans Unicode"/>
              </a:rPr>
              <a:t>бутылочка, ее содержимое, органы чувств человека, отдельные элементы бутылочки</a:t>
            </a:r>
          </a:p>
          <a:p>
            <a:pPr marL="109728" marR="0" lvl="0" indent="0" algn="just" defTabSz="914400" rtl="0" eaLnBrk="1" fontAlgn="auto" latinLnBrk="0" hangingPunct="1">
              <a:lnSpc>
                <a:spcPct val="100000"/>
              </a:lnSpc>
              <a:spcBef>
                <a:spcPts val="400"/>
              </a:spcBef>
              <a:spcAft>
                <a:spcPts val="0"/>
              </a:spcAft>
              <a:buClr>
                <a:srgbClr val="2DA2BF"/>
              </a:buClr>
              <a:buSzPct val="100000"/>
              <a:buFont typeface="Wingdings 3"/>
              <a:buNone/>
              <a:tabLst/>
              <a:defRPr/>
            </a:pPr>
            <a:r>
              <a:rPr kumimoji="0" lang="ru-RU" sz="1300" i="0" u="none" strike="noStrike" kern="1200" cap="none" spc="0" normalizeH="0" baseline="0" noProof="0" dirty="0">
                <a:ln>
                  <a:noFill/>
                </a:ln>
                <a:solidFill>
                  <a:sysClr val="windowText" lastClr="000000"/>
                </a:solidFill>
                <a:effectLst/>
                <a:uLnTx/>
                <a:uFillTx/>
                <a:latin typeface="Lucida Sans Unicode"/>
                <a:ea typeface="+mn-ea"/>
                <a:cs typeface="+mn-cs"/>
              </a:rPr>
              <a:t>8. ИКР2: </a:t>
            </a:r>
            <a:r>
              <a:rPr kumimoji="0" lang="ru-RU" sz="1300" b="0" i="0" u="none" strike="noStrike" kern="1200" cap="none" spc="0" normalizeH="0" baseline="0" noProof="0" dirty="0">
                <a:ln>
                  <a:noFill/>
                </a:ln>
                <a:solidFill>
                  <a:sysClr val="windowText" lastClr="000000"/>
                </a:solidFill>
                <a:effectLst/>
                <a:uLnTx/>
                <a:uFillTx/>
                <a:latin typeface="Lucida Sans Unicode"/>
                <a:ea typeface="+mn-ea"/>
                <a:cs typeface="+mn-cs"/>
              </a:rPr>
              <a:t>Х-элемент из ресурсов системы абсолютно не усложняя систему и не вызывая вредных явлений все время контакта органов чувств и поверхности бутылочки по всей поверхности бутылочки устраняет возможность ошибки, не усложняя конструкцию</a:t>
            </a:r>
          </a:p>
          <a:p>
            <a:pPr marL="109728" marR="0" lvl="0" indent="0" algn="just" defTabSz="914400" rtl="0" eaLnBrk="1" fontAlgn="auto" latinLnBrk="0" hangingPunct="1">
              <a:lnSpc>
                <a:spcPct val="100000"/>
              </a:lnSpc>
              <a:spcBef>
                <a:spcPts val="400"/>
              </a:spcBef>
              <a:spcAft>
                <a:spcPts val="0"/>
              </a:spcAft>
              <a:buClr>
                <a:srgbClr val="2DA2BF"/>
              </a:buClr>
              <a:buSzPct val="100000"/>
              <a:buFont typeface="Wingdings 3"/>
              <a:buNone/>
              <a:tabLst/>
              <a:defRPr/>
            </a:pPr>
            <a:r>
              <a:rPr lang="ru-RU" sz="1300" dirty="0">
                <a:solidFill>
                  <a:sysClr val="windowText" lastClr="000000"/>
                </a:solidFill>
                <a:latin typeface="Lucida Sans Unicode"/>
              </a:rPr>
              <a:t>9. Приемы: </a:t>
            </a:r>
          </a:p>
          <a:p>
            <a:pPr marL="109728" marR="0" lvl="0" indent="0" algn="just" defTabSz="914400" rtl="0" eaLnBrk="1" fontAlgn="auto" latinLnBrk="0" hangingPunct="1">
              <a:lnSpc>
                <a:spcPct val="100000"/>
              </a:lnSpc>
              <a:spcBef>
                <a:spcPts val="400"/>
              </a:spcBef>
              <a:spcAft>
                <a:spcPts val="0"/>
              </a:spcAft>
              <a:buClr>
                <a:srgbClr val="2DA2BF"/>
              </a:buClr>
              <a:buSzPct val="100000"/>
              <a:buFont typeface="Wingdings 3"/>
              <a:buNone/>
              <a:tabLst/>
              <a:defRPr/>
            </a:pPr>
            <a:endParaRPr kumimoji="0" lang="ru-RU" sz="1300" i="0" u="none" strike="noStrike" kern="1200" cap="none" spc="0" normalizeH="0" baseline="0" noProof="0" dirty="0">
              <a:ln>
                <a:noFill/>
              </a:ln>
              <a:solidFill>
                <a:sysClr val="windowText" lastClr="000000"/>
              </a:solidFill>
              <a:effectLst/>
              <a:uLnTx/>
              <a:uFillTx/>
              <a:latin typeface="Lucida Sans Unicode"/>
              <a:ea typeface="+mn-ea"/>
              <a:cs typeface="+mn-cs"/>
            </a:endParaRPr>
          </a:p>
          <a:p>
            <a:pPr marL="109728" marR="0" lvl="0" indent="0" algn="just" defTabSz="914400" rtl="0" eaLnBrk="1" fontAlgn="auto" latinLnBrk="0" hangingPunct="1">
              <a:lnSpc>
                <a:spcPct val="100000"/>
              </a:lnSpc>
              <a:spcBef>
                <a:spcPts val="400"/>
              </a:spcBef>
              <a:spcAft>
                <a:spcPts val="0"/>
              </a:spcAft>
              <a:buClr>
                <a:srgbClr val="2DA2BF"/>
              </a:buClr>
              <a:buSzPct val="100000"/>
              <a:buFont typeface="Wingdings 3"/>
              <a:buNone/>
              <a:tabLst/>
              <a:defRPr/>
            </a:pPr>
            <a:r>
              <a:rPr lang="ru-RU" sz="1300" dirty="0">
                <a:solidFill>
                  <a:sysClr val="windowText" lastClr="000000"/>
                </a:solidFill>
                <a:latin typeface="Lucida Sans Unicode"/>
              </a:rPr>
              <a:t>Контрольный ответ: «Колючая бутылочка»</a:t>
            </a:r>
            <a:endParaRPr kumimoji="0" lang="ru-RU" sz="1300" i="0" u="none" strike="noStrike" kern="1200" cap="none" spc="0" normalizeH="0" baseline="0" noProof="0" dirty="0">
              <a:ln>
                <a:noFill/>
              </a:ln>
              <a:solidFill>
                <a:sysClr val="windowText" lastClr="000000"/>
              </a:solidFill>
              <a:effectLst/>
              <a:uLnTx/>
              <a:uFillTx/>
              <a:latin typeface="Lucida Sans Unicode"/>
              <a:ea typeface="+mn-ea"/>
              <a:cs typeface="+mn-cs"/>
            </a:endParaRPr>
          </a:p>
        </p:txBody>
      </p:sp>
    </p:spTree>
    <p:extLst>
      <p:ext uri="{BB962C8B-B14F-4D97-AF65-F5344CB8AC3E}">
        <p14:creationId xmlns:p14="http://schemas.microsoft.com/office/powerpoint/2010/main" val="3314511549"/>
      </p:ext>
    </p:extLst>
  </p:cSld>
  <p:clrMapOvr>
    <a:masterClrMapping/>
  </p:clrMapOvr>
  <p:transition spd="med" advTm="95877"/>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76CA6768-DE77-40FE-B1F7-BD8F3E761DBA}"/>
              </a:ext>
            </a:extLst>
          </p:cNvPr>
          <p:cNvSpPr>
            <a:spLocks noGrp="1"/>
          </p:cNvSpPr>
          <p:nvPr>
            <p:ph type="title"/>
          </p:nvPr>
        </p:nvSpPr>
        <p:spPr/>
        <p:txBody>
          <a:bodyPr/>
          <a:lstStyle/>
          <a:p>
            <a:r>
              <a:rPr lang="ru-RU" dirty="0"/>
              <a:t>Приемы разрешения противоречий требований</a:t>
            </a:r>
          </a:p>
        </p:txBody>
      </p:sp>
      <p:graphicFrame>
        <p:nvGraphicFramePr>
          <p:cNvPr id="4" name="Таблица 3">
            <a:extLst>
              <a:ext uri="{FF2B5EF4-FFF2-40B4-BE49-F238E27FC236}">
                <a16:creationId xmlns:a16="http://schemas.microsoft.com/office/drawing/2014/main" id="{96191329-AAF6-497A-8587-98F4E10AF941}"/>
              </a:ext>
            </a:extLst>
          </p:cNvPr>
          <p:cNvGraphicFramePr>
            <a:graphicFrameLocks noGrp="1"/>
          </p:cNvGraphicFramePr>
          <p:nvPr/>
        </p:nvGraphicFramePr>
        <p:xfrm>
          <a:off x="109057" y="644394"/>
          <a:ext cx="8919441" cy="5826760"/>
        </p:xfrm>
        <a:graphic>
          <a:graphicData uri="http://schemas.openxmlformats.org/drawingml/2006/table">
            <a:tbl>
              <a:tblPr>
                <a:tableStyleId>{5C22544A-7EE6-4342-B048-85BDC9FD1C3A}</a:tableStyleId>
              </a:tblPr>
              <a:tblGrid>
                <a:gridCol w="1499840">
                  <a:extLst>
                    <a:ext uri="{9D8B030D-6E8A-4147-A177-3AD203B41FA5}">
                      <a16:colId xmlns:a16="http://schemas.microsoft.com/office/drawing/2014/main" val="3536820141"/>
                    </a:ext>
                  </a:extLst>
                </a:gridCol>
                <a:gridCol w="7419601">
                  <a:extLst>
                    <a:ext uri="{9D8B030D-6E8A-4147-A177-3AD203B41FA5}">
                      <a16:colId xmlns:a16="http://schemas.microsoft.com/office/drawing/2014/main" val="391939597"/>
                    </a:ext>
                  </a:extLst>
                </a:gridCol>
              </a:tblGrid>
              <a:tr h="0">
                <a:tc>
                  <a:txBody>
                    <a:bodyPr/>
                    <a:lstStyle/>
                    <a:p>
                      <a:pPr>
                        <a:lnSpc>
                          <a:spcPct val="100000"/>
                        </a:lnSpc>
                        <a:spcAft>
                          <a:spcPts val="1000"/>
                        </a:spcAft>
                      </a:pPr>
                      <a:r>
                        <a:rPr lang="ru-RU" sz="1200">
                          <a:effectLst/>
                        </a:rPr>
                        <a:t>Прием разрешения противоречий</a:t>
                      </a:r>
                      <a:endParaRPr lang="ru-RU" sz="1200">
                        <a:effectLst/>
                        <a:latin typeface="Calibri" panose="020F0502020204030204" pitchFamily="34" charset="0"/>
                        <a:ea typeface="Calibri" panose="020F0502020204030204" pitchFamily="34" charset="0"/>
                        <a:cs typeface="Times New Roman" panose="02020603050405020304" pitchFamily="18" charset="0"/>
                      </a:endParaRPr>
                    </a:p>
                  </a:txBody>
                  <a:tcPr marL="4958" marR="4958" marT="0" marB="0">
                    <a:noFill/>
                  </a:tcPr>
                </a:tc>
                <a:tc>
                  <a:txBody>
                    <a:bodyPr/>
                    <a:lstStyle/>
                    <a:p>
                      <a:pPr>
                        <a:lnSpc>
                          <a:spcPct val="100000"/>
                        </a:lnSpc>
                        <a:spcAft>
                          <a:spcPts val="1000"/>
                        </a:spcAft>
                      </a:pPr>
                      <a:r>
                        <a:rPr lang="ru-RU" sz="1200">
                          <a:effectLst/>
                        </a:rPr>
                        <a:t>Детализация приема</a:t>
                      </a:r>
                      <a:endParaRPr lang="ru-RU" sz="1200">
                        <a:effectLst/>
                        <a:latin typeface="Calibri" panose="020F0502020204030204" pitchFamily="34" charset="0"/>
                        <a:ea typeface="Calibri" panose="020F0502020204030204" pitchFamily="34" charset="0"/>
                        <a:cs typeface="Times New Roman" panose="02020603050405020304" pitchFamily="18" charset="0"/>
                      </a:endParaRPr>
                    </a:p>
                  </a:txBody>
                  <a:tcPr marL="4958" marR="4958" marT="0" marB="0">
                    <a:noFill/>
                  </a:tcPr>
                </a:tc>
                <a:extLst>
                  <a:ext uri="{0D108BD9-81ED-4DB2-BD59-A6C34878D82A}">
                    <a16:rowId xmlns:a16="http://schemas.microsoft.com/office/drawing/2014/main" val="2150832497"/>
                  </a:ext>
                </a:extLst>
              </a:tr>
              <a:tr h="576759">
                <a:tc>
                  <a:txBody>
                    <a:bodyPr/>
                    <a:lstStyle/>
                    <a:p>
                      <a:pPr>
                        <a:lnSpc>
                          <a:spcPct val="100000"/>
                        </a:lnSpc>
                        <a:spcAft>
                          <a:spcPts val="1000"/>
                        </a:spcAft>
                      </a:pPr>
                      <a:r>
                        <a:rPr lang="ru-RU" sz="1200">
                          <a:effectLst/>
                        </a:rPr>
                        <a:t>Дробления</a:t>
                      </a:r>
                      <a:endParaRPr lang="ru-RU" sz="1200">
                        <a:effectLst/>
                        <a:latin typeface="Calibri" panose="020F0502020204030204" pitchFamily="34" charset="0"/>
                        <a:ea typeface="Calibri" panose="020F0502020204030204" pitchFamily="34" charset="0"/>
                        <a:cs typeface="Times New Roman" panose="02020603050405020304" pitchFamily="18" charset="0"/>
                      </a:endParaRPr>
                    </a:p>
                  </a:txBody>
                  <a:tcPr marL="4958" marR="4958" marT="0" marB="0">
                    <a:noFill/>
                  </a:tcPr>
                </a:tc>
                <a:tc>
                  <a:txBody>
                    <a:bodyPr/>
                    <a:lstStyle/>
                    <a:p>
                      <a:pPr>
                        <a:lnSpc>
                          <a:spcPct val="100000"/>
                        </a:lnSpc>
                        <a:spcAft>
                          <a:spcPts val="1000"/>
                        </a:spcAft>
                      </a:pPr>
                      <a:r>
                        <a:rPr lang="ru-RU" sz="1200" dirty="0">
                          <a:effectLst/>
                        </a:rPr>
                        <a:t>а) разделить объект на независимые части;</a:t>
                      </a:r>
                    </a:p>
                    <a:p>
                      <a:pPr>
                        <a:lnSpc>
                          <a:spcPct val="100000"/>
                        </a:lnSpc>
                        <a:spcAft>
                          <a:spcPts val="1000"/>
                        </a:spcAft>
                      </a:pPr>
                      <a:r>
                        <a:rPr lang="ru-RU" sz="1200" dirty="0">
                          <a:effectLst/>
                        </a:rPr>
                        <a:t>б) выполнить объект разборным;</a:t>
                      </a:r>
                    </a:p>
                    <a:p>
                      <a:pPr>
                        <a:lnSpc>
                          <a:spcPct val="100000"/>
                        </a:lnSpc>
                        <a:spcAft>
                          <a:spcPts val="1000"/>
                        </a:spcAft>
                      </a:pPr>
                      <a:r>
                        <a:rPr lang="ru-RU" sz="1200" dirty="0">
                          <a:effectLst/>
                        </a:rPr>
                        <a:t>в) увеличить степень дробления (измельчения) объекта</a:t>
                      </a:r>
                      <a:endParaRPr lang="ru-RU"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4958" marR="4958" marT="0" marB="0">
                    <a:noFill/>
                  </a:tcPr>
                </a:tc>
                <a:extLst>
                  <a:ext uri="{0D108BD9-81ED-4DB2-BD59-A6C34878D82A}">
                    <a16:rowId xmlns:a16="http://schemas.microsoft.com/office/drawing/2014/main" val="3117145250"/>
                  </a:ext>
                </a:extLst>
              </a:tr>
              <a:tr h="130086">
                <a:tc>
                  <a:txBody>
                    <a:bodyPr/>
                    <a:lstStyle/>
                    <a:p>
                      <a:pPr>
                        <a:lnSpc>
                          <a:spcPct val="100000"/>
                        </a:lnSpc>
                        <a:spcAft>
                          <a:spcPts val="1000"/>
                        </a:spcAft>
                      </a:pPr>
                      <a:r>
                        <a:rPr lang="ru-RU" sz="1200">
                          <a:effectLst/>
                        </a:rPr>
                        <a:t>Вынесения</a:t>
                      </a:r>
                      <a:endParaRPr lang="ru-RU" sz="1200">
                        <a:effectLst/>
                        <a:latin typeface="Calibri" panose="020F0502020204030204" pitchFamily="34" charset="0"/>
                        <a:ea typeface="Calibri" panose="020F0502020204030204" pitchFamily="34" charset="0"/>
                        <a:cs typeface="Times New Roman" panose="02020603050405020304" pitchFamily="18" charset="0"/>
                      </a:endParaRPr>
                    </a:p>
                  </a:txBody>
                  <a:tcPr marL="4958" marR="4958" marT="0" marB="0">
                    <a:noFill/>
                  </a:tcPr>
                </a:tc>
                <a:tc>
                  <a:txBody>
                    <a:bodyPr/>
                    <a:lstStyle/>
                    <a:p>
                      <a:pPr>
                        <a:lnSpc>
                          <a:spcPct val="100000"/>
                        </a:lnSpc>
                        <a:spcAft>
                          <a:spcPts val="1000"/>
                        </a:spcAft>
                      </a:pPr>
                      <a:r>
                        <a:rPr lang="ru-RU" sz="1200">
                          <a:effectLst/>
                        </a:rPr>
                        <a:t>Отделить от объекта мешающую часть (мешающее свойство) или, наоборот, выделить единственно нужную</a:t>
                      </a:r>
                      <a:endParaRPr lang="ru-RU" sz="1200">
                        <a:effectLst/>
                        <a:latin typeface="Calibri" panose="020F0502020204030204" pitchFamily="34" charset="0"/>
                        <a:ea typeface="Calibri" panose="020F0502020204030204" pitchFamily="34" charset="0"/>
                        <a:cs typeface="Times New Roman" panose="02020603050405020304" pitchFamily="18" charset="0"/>
                      </a:endParaRPr>
                    </a:p>
                  </a:txBody>
                  <a:tcPr marL="4958" marR="4958" marT="0" marB="0">
                    <a:noFill/>
                  </a:tcPr>
                </a:tc>
                <a:extLst>
                  <a:ext uri="{0D108BD9-81ED-4DB2-BD59-A6C34878D82A}">
                    <a16:rowId xmlns:a16="http://schemas.microsoft.com/office/drawing/2014/main" val="824988339"/>
                  </a:ext>
                </a:extLst>
              </a:tr>
              <a:tr h="303848">
                <a:tc>
                  <a:txBody>
                    <a:bodyPr/>
                    <a:lstStyle/>
                    <a:p>
                      <a:pPr>
                        <a:lnSpc>
                          <a:spcPct val="100000"/>
                        </a:lnSpc>
                        <a:spcAft>
                          <a:spcPts val="1000"/>
                        </a:spcAft>
                      </a:pPr>
                      <a:r>
                        <a:rPr lang="ru-RU" sz="1200" dirty="0">
                          <a:effectLst/>
                        </a:rPr>
                        <a:t>Объединения</a:t>
                      </a:r>
                      <a:endParaRPr lang="ru-RU"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4958" marR="4958" marT="0" marB="0">
                    <a:noFill/>
                  </a:tcPr>
                </a:tc>
                <a:tc>
                  <a:txBody>
                    <a:bodyPr/>
                    <a:lstStyle/>
                    <a:p>
                      <a:pPr>
                        <a:lnSpc>
                          <a:spcPct val="100000"/>
                        </a:lnSpc>
                        <a:spcAft>
                          <a:spcPts val="1000"/>
                        </a:spcAft>
                      </a:pPr>
                      <a:r>
                        <a:rPr lang="ru-RU" sz="1200" dirty="0">
                          <a:effectLst/>
                        </a:rPr>
                        <a:t>а) объединить однородные или предназначенные для смежных операций объекты;</a:t>
                      </a:r>
                    </a:p>
                    <a:p>
                      <a:pPr>
                        <a:lnSpc>
                          <a:spcPct val="100000"/>
                        </a:lnSpc>
                        <a:spcAft>
                          <a:spcPts val="1000"/>
                        </a:spcAft>
                      </a:pPr>
                      <a:r>
                        <a:rPr lang="ru-RU" sz="1200" dirty="0">
                          <a:effectLst/>
                        </a:rPr>
                        <a:t>б) объединить во времени однородные или смежные операции</a:t>
                      </a:r>
                      <a:endParaRPr lang="ru-RU"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4958" marR="4958" marT="0" marB="0">
                    <a:noFill/>
                  </a:tcPr>
                </a:tc>
                <a:extLst>
                  <a:ext uri="{0D108BD9-81ED-4DB2-BD59-A6C34878D82A}">
                    <a16:rowId xmlns:a16="http://schemas.microsoft.com/office/drawing/2014/main" val="1987320588"/>
                  </a:ext>
                </a:extLst>
              </a:tr>
              <a:tr h="130086">
                <a:tc>
                  <a:txBody>
                    <a:bodyPr/>
                    <a:lstStyle/>
                    <a:p>
                      <a:pPr>
                        <a:lnSpc>
                          <a:spcPct val="100000"/>
                        </a:lnSpc>
                        <a:spcAft>
                          <a:spcPts val="1000"/>
                        </a:spcAft>
                      </a:pPr>
                      <a:r>
                        <a:rPr lang="ru-RU" sz="1200">
                          <a:effectLst/>
                        </a:rPr>
                        <a:t>Универсальности</a:t>
                      </a:r>
                      <a:endParaRPr lang="ru-RU" sz="1200">
                        <a:effectLst/>
                        <a:latin typeface="Calibri" panose="020F0502020204030204" pitchFamily="34" charset="0"/>
                        <a:ea typeface="Calibri" panose="020F0502020204030204" pitchFamily="34" charset="0"/>
                        <a:cs typeface="Times New Roman" panose="02020603050405020304" pitchFamily="18" charset="0"/>
                      </a:endParaRPr>
                    </a:p>
                  </a:txBody>
                  <a:tcPr marL="4958" marR="4958" marT="0" marB="0">
                    <a:noFill/>
                  </a:tcPr>
                </a:tc>
                <a:tc>
                  <a:txBody>
                    <a:bodyPr/>
                    <a:lstStyle/>
                    <a:p>
                      <a:pPr>
                        <a:lnSpc>
                          <a:spcPct val="100000"/>
                        </a:lnSpc>
                        <a:spcAft>
                          <a:spcPts val="1000"/>
                        </a:spcAft>
                      </a:pPr>
                      <a:r>
                        <a:rPr lang="ru-RU" sz="1200">
                          <a:effectLst/>
                        </a:rPr>
                        <a:t>Объект выполняет несколько разных функций, благодаря чему отпадает необходимость в других объектах</a:t>
                      </a:r>
                      <a:endParaRPr lang="ru-RU" sz="1200">
                        <a:effectLst/>
                        <a:latin typeface="Calibri" panose="020F0502020204030204" pitchFamily="34" charset="0"/>
                        <a:ea typeface="Calibri" panose="020F0502020204030204" pitchFamily="34" charset="0"/>
                        <a:cs typeface="Times New Roman" panose="02020603050405020304" pitchFamily="18" charset="0"/>
                      </a:endParaRPr>
                    </a:p>
                  </a:txBody>
                  <a:tcPr marL="4958" marR="4958" marT="0" marB="0">
                    <a:noFill/>
                  </a:tcPr>
                </a:tc>
                <a:extLst>
                  <a:ext uri="{0D108BD9-81ED-4DB2-BD59-A6C34878D82A}">
                    <a16:rowId xmlns:a16="http://schemas.microsoft.com/office/drawing/2014/main" val="4131504889"/>
                  </a:ext>
                </a:extLst>
              </a:tr>
              <a:tr h="303848">
                <a:tc>
                  <a:txBody>
                    <a:bodyPr/>
                    <a:lstStyle/>
                    <a:p>
                      <a:pPr>
                        <a:lnSpc>
                          <a:spcPct val="100000"/>
                        </a:lnSpc>
                        <a:spcAft>
                          <a:spcPts val="1000"/>
                        </a:spcAft>
                      </a:pPr>
                      <a:r>
                        <a:rPr lang="ru-RU" sz="1200">
                          <a:effectLst/>
                        </a:rPr>
                        <a:t>Матрешки</a:t>
                      </a:r>
                      <a:endParaRPr lang="ru-RU" sz="1200">
                        <a:effectLst/>
                        <a:latin typeface="Calibri" panose="020F0502020204030204" pitchFamily="34" charset="0"/>
                        <a:ea typeface="Calibri" panose="020F0502020204030204" pitchFamily="34" charset="0"/>
                        <a:cs typeface="Times New Roman" panose="02020603050405020304" pitchFamily="18" charset="0"/>
                      </a:endParaRPr>
                    </a:p>
                  </a:txBody>
                  <a:tcPr marL="4958" marR="4958" marT="0" marB="0">
                    <a:noFill/>
                  </a:tcPr>
                </a:tc>
                <a:tc>
                  <a:txBody>
                    <a:bodyPr/>
                    <a:lstStyle/>
                    <a:p>
                      <a:pPr>
                        <a:lnSpc>
                          <a:spcPct val="100000"/>
                        </a:lnSpc>
                        <a:spcAft>
                          <a:spcPts val="1000"/>
                        </a:spcAft>
                      </a:pPr>
                      <a:r>
                        <a:rPr lang="ru-RU" sz="1200">
                          <a:effectLst/>
                        </a:rPr>
                        <a:t>а) один объект расположен внутри другого, который в свою очередь находится внутри третьего и так далее;</a:t>
                      </a:r>
                    </a:p>
                    <a:p>
                      <a:pPr>
                        <a:lnSpc>
                          <a:spcPct val="100000"/>
                        </a:lnSpc>
                        <a:spcAft>
                          <a:spcPts val="1000"/>
                        </a:spcAft>
                      </a:pPr>
                      <a:r>
                        <a:rPr lang="ru-RU" sz="1200">
                          <a:effectLst/>
                        </a:rPr>
                        <a:t>б) один объект проходит через полости другого объекта</a:t>
                      </a:r>
                      <a:endParaRPr lang="ru-RU" sz="1200">
                        <a:effectLst/>
                        <a:latin typeface="Calibri" panose="020F0502020204030204" pitchFamily="34" charset="0"/>
                        <a:ea typeface="Calibri" panose="020F0502020204030204" pitchFamily="34" charset="0"/>
                        <a:cs typeface="Times New Roman" panose="02020603050405020304" pitchFamily="18" charset="0"/>
                      </a:endParaRPr>
                    </a:p>
                  </a:txBody>
                  <a:tcPr marL="4958" marR="4958" marT="0" marB="0">
                    <a:noFill/>
                  </a:tcPr>
                </a:tc>
                <a:extLst>
                  <a:ext uri="{0D108BD9-81ED-4DB2-BD59-A6C34878D82A}">
                    <a16:rowId xmlns:a16="http://schemas.microsoft.com/office/drawing/2014/main" val="4235015044"/>
                  </a:ext>
                </a:extLst>
              </a:tr>
              <a:tr h="303848">
                <a:tc>
                  <a:txBody>
                    <a:bodyPr/>
                    <a:lstStyle/>
                    <a:p>
                      <a:pPr>
                        <a:lnSpc>
                          <a:spcPct val="100000"/>
                        </a:lnSpc>
                        <a:spcAft>
                          <a:spcPts val="1000"/>
                        </a:spcAft>
                      </a:pPr>
                      <a:r>
                        <a:rPr lang="ru-RU" sz="1200">
                          <a:effectLst/>
                        </a:rPr>
                        <a:t>Предварительного антидействия</a:t>
                      </a:r>
                      <a:endParaRPr lang="ru-RU" sz="1200">
                        <a:effectLst/>
                        <a:latin typeface="Calibri" panose="020F0502020204030204" pitchFamily="34" charset="0"/>
                        <a:ea typeface="Calibri" panose="020F0502020204030204" pitchFamily="34" charset="0"/>
                        <a:cs typeface="Times New Roman" panose="02020603050405020304" pitchFamily="18" charset="0"/>
                      </a:endParaRPr>
                    </a:p>
                  </a:txBody>
                  <a:tcPr marL="4958" marR="4958" marT="0" marB="0">
                    <a:noFill/>
                  </a:tcPr>
                </a:tc>
                <a:tc>
                  <a:txBody>
                    <a:bodyPr/>
                    <a:lstStyle/>
                    <a:p>
                      <a:pPr>
                        <a:lnSpc>
                          <a:spcPct val="100000"/>
                        </a:lnSpc>
                        <a:spcAft>
                          <a:spcPts val="1000"/>
                        </a:spcAft>
                      </a:pPr>
                      <a:r>
                        <a:rPr lang="ru-RU" sz="1200" dirty="0">
                          <a:effectLst/>
                        </a:rPr>
                        <a:t>а) заранее придать объекту напряжения, противоположные недопустимым или нежелательным рабочим напряжениям;</a:t>
                      </a:r>
                    </a:p>
                    <a:p>
                      <a:pPr>
                        <a:lnSpc>
                          <a:spcPct val="100000"/>
                        </a:lnSpc>
                        <a:spcAft>
                          <a:spcPts val="1000"/>
                        </a:spcAft>
                      </a:pPr>
                      <a:r>
                        <a:rPr lang="ru-RU" sz="1200" dirty="0">
                          <a:effectLst/>
                        </a:rPr>
                        <a:t>б) если по условиям задачи необходимо совершить какие-либо действия, надо заранее совершить </a:t>
                      </a:r>
                      <a:r>
                        <a:rPr lang="ru-RU" sz="1200" dirty="0" err="1">
                          <a:effectLst/>
                        </a:rPr>
                        <a:t>антидействие</a:t>
                      </a:r>
                      <a:endParaRPr lang="ru-RU"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4958" marR="4958" marT="0" marB="0">
                    <a:noFill/>
                  </a:tcPr>
                </a:tc>
                <a:extLst>
                  <a:ext uri="{0D108BD9-81ED-4DB2-BD59-A6C34878D82A}">
                    <a16:rowId xmlns:a16="http://schemas.microsoft.com/office/drawing/2014/main" val="2634974752"/>
                  </a:ext>
                </a:extLst>
              </a:tr>
              <a:tr h="303848">
                <a:tc>
                  <a:txBody>
                    <a:bodyPr/>
                    <a:lstStyle/>
                    <a:p>
                      <a:pPr>
                        <a:lnSpc>
                          <a:spcPct val="100000"/>
                        </a:lnSpc>
                        <a:spcAft>
                          <a:spcPts val="1000"/>
                        </a:spcAft>
                      </a:pPr>
                      <a:r>
                        <a:rPr lang="ru-RU" sz="1200">
                          <a:effectLst/>
                        </a:rPr>
                        <a:t>Предварительного действия</a:t>
                      </a:r>
                      <a:endParaRPr lang="ru-RU" sz="1200">
                        <a:effectLst/>
                        <a:latin typeface="Calibri" panose="020F0502020204030204" pitchFamily="34" charset="0"/>
                        <a:ea typeface="Calibri" panose="020F0502020204030204" pitchFamily="34" charset="0"/>
                        <a:cs typeface="Times New Roman" panose="02020603050405020304" pitchFamily="18" charset="0"/>
                      </a:endParaRPr>
                    </a:p>
                  </a:txBody>
                  <a:tcPr marL="4958" marR="4958" marT="0" marB="0">
                    <a:noFill/>
                  </a:tcPr>
                </a:tc>
                <a:tc>
                  <a:txBody>
                    <a:bodyPr/>
                    <a:lstStyle/>
                    <a:p>
                      <a:pPr>
                        <a:lnSpc>
                          <a:spcPct val="100000"/>
                        </a:lnSpc>
                        <a:spcAft>
                          <a:spcPts val="1000"/>
                        </a:spcAft>
                      </a:pPr>
                      <a:r>
                        <a:rPr lang="ru-RU" sz="1200" dirty="0">
                          <a:effectLst/>
                        </a:rPr>
                        <a:t>а) заранее выполнить требуемое действие (полностью или хотя бы частично);</a:t>
                      </a:r>
                    </a:p>
                    <a:p>
                      <a:pPr>
                        <a:lnSpc>
                          <a:spcPct val="100000"/>
                        </a:lnSpc>
                        <a:spcAft>
                          <a:spcPts val="1000"/>
                        </a:spcAft>
                      </a:pPr>
                      <a:r>
                        <a:rPr lang="ru-RU" sz="1200" dirty="0">
                          <a:effectLst/>
                        </a:rPr>
                        <a:t>б) заранее расставить объекты так, чтобы они могли в действие без затрат времени на доставку и с наиболее удобного места</a:t>
                      </a:r>
                      <a:endParaRPr lang="ru-RU"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4958" marR="4958" marT="0" marB="0">
                    <a:noFill/>
                  </a:tcPr>
                </a:tc>
                <a:extLst>
                  <a:ext uri="{0D108BD9-81ED-4DB2-BD59-A6C34878D82A}">
                    <a16:rowId xmlns:a16="http://schemas.microsoft.com/office/drawing/2014/main" val="309362247"/>
                  </a:ext>
                </a:extLst>
              </a:tr>
              <a:tr h="130086">
                <a:tc>
                  <a:txBody>
                    <a:bodyPr/>
                    <a:lstStyle/>
                    <a:p>
                      <a:pPr>
                        <a:lnSpc>
                          <a:spcPct val="100000"/>
                        </a:lnSpc>
                        <a:spcAft>
                          <a:spcPts val="1000"/>
                        </a:spcAft>
                      </a:pPr>
                      <a:r>
                        <a:rPr lang="ru-RU" sz="1200">
                          <a:effectLst/>
                        </a:rPr>
                        <a:t>Заранее подложенной подушки</a:t>
                      </a:r>
                      <a:endParaRPr lang="ru-RU" sz="1200">
                        <a:effectLst/>
                        <a:latin typeface="Calibri" panose="020F0502020204030204" pitchFamily="34" charset="0"/>
                        <a:ea typeface="Calibri" panose="020F0502020204030204" pitchFamily="34" charset="0"/>
                        <a:cs typeface="Times New Roman" panose="02020603050405020304" pitchFamily="18" charset="0"/>
                      </a:endParaRPr>
                    </a:p>
                  </a:txBody>
                  <a:tcPr marL="4958" marR="4958" marT="0" marB="0">
                    <a:noFill/>
                  </a:tcPr>
                </a:tc>
                <a:tc>
                  <a:txBody>
                    <a:bodyPr/>
                    <a:lstStyle/>
                    <a:p>
                      <a:pPr>
                        <a:lnSpc>
                          <a:spcPct val="100000"/>
                        </a:lnSpc>
                        <a:spcAft>
                          <a:spcPts val="1000"/>
                        </a:spcAft>
                      </a:pPr>
                      <a:r>
                        <a:rPr lang="ru-RU" sz="1200">
                          <a:effectLst/>
                        </a:rPr>
                        <a:t>Компенсировать относительно невысокую надежность объекта заранее подготовленными аварийными средствами</a:t>
                      </a:r>
                      <a:endParaRPr lang="ru-RU" sz="1200">
                        <a:effectLst/>
                        <a:latin typeface="Calibri" panose="020F0502020204030204" pitchFamily="34" charset="0"/>
                        <a:ea typeface="Calibri" panose="020F0502020204030204" pitchFamily="34" charset="0"/>
                        <a:cs typeface="Times New Roman" panose="02020603050405020304" pitchFamily="18" charset="0"/>
                      </a:endParaRPr>
                    </a:p>
                  </a:txBody>
                  <a:tcPr marL="4958" marR="4958" marT="0" marB="0">
                    <a:noFill/>
                  </a:tcPr>
                </a:tc>
                <a:extLst>
                  <a:ext uri="{0D108BD9-81ED-4DB2-BD59-A6C34878D82A}">
                    <a16:rowId xmlns:a16="http://schemas.microsoft.com/office/drawing/2014/main" val="1253781871"/>
                  </a:ext>
                </a:extLst>
              </a:tr>
              <a:tr h="303848">
                <a:tc>
                  <a:txBody>
                    <a:bodyPr/>
                    <a:lstStyle/>
                    <a:p>
                      <a:pPr>
                        <a:lnSpc>
                          <a:spcPct val="100000"/>
                        </a:lnSpc>
                        <a:spcAft>
                          <a:spcPts val="1000"/>
                        </a:spcAft>
                      </a:pPr>
                      <a:r>
                        <a:rPr lang="ru-RU" sz="1200">
                          <a:effectLst/>
                        </a:rPr>
                        <a:t>Наоборот</a:t>
                      </a:r>
                      <a:endParaRPr lang="ru-RU" sz="1200">
                        <a:effectLst/>
                        <a:latin typeface="Calibri" panose="020F0502020204030204" pitchFamily="34" charset="0"/>
                        <a:ea typeface="Calibri" panose="020F0502020204030204" pitchFamily="34" charset="0"/>
                        <a:cs typeface="Times New Roman" panose="02020603050405020304" pitchFamily="18" charset="0"/>
                      </a:endParaRPr>
                    </a:p>
                  </a:txBody>
                  <a:tcPr marL="4958" marR="4958" marT="0" marB="0">
                    <a:noFill/>
                  </a:tcPr>
                </a:tc>
                <a:tc>
                  <a:txBody>
                    <a:bodyPr/>
                    <a:lstStyle/>
                    <a:p>
                      <a:pPr>
                        <a:lnSpc>
                          <a:spcPct val="100000"/>
                        </a:lnSpc>
                        <a:spcAft>
                          <a:spcPts val="1000"/>
                        </a:spcAft>
                      </a:pPr>
                      <a:r>
                        <a:rPr lang="ru-RU" sz="1200" dirty="0">
                          <a:effectLst/>
                        </a:rPr>
                        <a:t>а) вместо действия, диктуемого условиями задачи, осуществить обратное действие;</a:t>
                      </a:r>
                    </a:p>
                    <a:p>
                      <a:pPr>
                        <a:lnSpc>
                          <a:spcPct val="100000"/>
                        </a:lnSpc>
                        <a:spcAft>
                          <a:spcPts val="1000"/>
                        </a:spcAft>
                      </a:pPr>
                      <a:r>
                        <a:rPr lang="ru-RU" sz="1200" dirty="0">
                          <a:effectLst/>
                        </a:rPr>
                        <a:t>б) сделать движущуюся часть объекта или внешней среды неподвижной, а неподвижную – движущуюся</a:t>
                      </a:r>
                      <a:endParaRPr lang="ru-RU"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4958" marR="4958" marT="0" marB="0">
                    <a:noFill/>
                  </a:tcPr>
                </a:tc>
                <a:extLst>
                  <a:ext uri="{0D108BD9-81ED-4DB2-BD59-A6C34878D82A}">
                    <a16:rowId xmlns:a16="http://schemas.microsoft.com/office/drawing/2014/main" val="1089978236"/>
                  </a:ext>
                </a:extLst>
              </a:tr>
            </a:tbl>
          </a:graphicData>
        </a:graphic>
      </p:graphicFrame>
    </p:spTree>
    <p:extLst>
      <p:ext uri="{BB962C8B-B14F-4D97-AF65-F5344CB8AC3E}">
        <p14:creationId xmlns:p14="http://schemas.microsoft.com/office/powerpoint/2010/main" val="738624617"/>
      </p:ext>
    </p:extLst>
  </p:cSld>
  <p:clrMapOvr>
    <a:masterClrMapping/>
  </p:clrMapOvr>
  <p:transition spd="med" advTm="79631"/>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Таблица 3">
            <a:extLst>
              <a:ext uri="{FF2B5EF4-FFF2-40B4-BE49-F238E27FC236}">
                <a16:creationId xmlns:a16="http://schemas.microsoft.com/office/drawing/2014/main" id="{1B1AC062-4FF6-4A54-AFA7-09A614EE09A0}"/>
              </a:ext>
            </a:extLst>
          </p:cNvPr>
          <p:cNvGraphicFramePr>
            <a:graphicFrameLocks noGrp="1"/>
          </p:cNvGraphicFramePr>
          <p:nvPr/>
        </p:nvGraphicFramePr>
        <p:xfrm>
          <a:off x="184558" y="680411"/>
          <a:ext cx="8774884" cy="5293360"/>
        </p:xfrm>
        <a:graphic>
          <a:graphicData uri="http://schemas.openxmlformats.org/drawingml/2006/table">
            <a:tbl>
              <a:tblPr>
                <a:tableStyleId>{5C22544A-7EE6-4342-B048-85BDC9FD1C3A}</a:tableStyleId>
              </a:tblPr>
              <a:tblGrid>
                <a:gridCol w="1475532">
                  <a:extLst>
                    <a:ext uri="{9D8B030D-6E8A-4147-A177-3AD203B41FA5}">
                      <a16:colId xmlns:a16="http://schemas.microsoft.com/office/drawing/2014/main" val="3249011823"/>
                    </a:ext>
                  </a:extLst>
                </a:gridCol>
                <a:gridCol w="7299352">
                  <a:extLst>
                    <a:ext uri="{9D8B030D-6E8A-4147-A177-3AD203B41FA5}">
                      <a16:colId xmlns:a16="http://schemas.microsoft.com/office/drawing/2014/main" val="1784510455"/>
                    </a:ext>
                  </a:extLst>
                </a:gridCol>
              </a:tblGrid>
              <a:tr h="576759">
                <a:tc>
                  <a:txBody>
                    <a:bodyPr/>
                    <a:lstStyle/>
                    <a:p>
                      <a:pPr>
                        <a:lnSpc>
                          <a:spcPct val="100000"/>
                        </a:lnSpc>
                        <a:spcAft>
                          <a:spcPts val="1000"/>
                        </a:spcAft>
                      </a:pPr>
                      <a:r>
                        <a:rPr lang="ru-RU" sz="1200">
                          <a:effectLst/>
                        </a:rPr>
                        <a:t>Динамичности</a:t>
                      </a:r>
                      <a:endParaRPr lang="ru-RU" sz="1200">
                        <a:effectLst/>
                        <a:latin typeface="Calibri" panose="020F0502020204030204" pitchFamily="34" charset="0"/>
                        <a:ea typeface="Calibri" panose="020F0502020204030204" pitchFamily="34" charset="0"/>
                        <a:cs typeface="Times New Roman" panose="02020603050405020304" pitchFamily="18" charset="0"/>
                      </a:endParaRPr>
                    </a:p>
                  </a:txBody>
                  <a:tcPr marL="4958" marR="4958" marT="0" marB="0"/>
                </a:tc>
                <a:tc>
                  <a:txBody>
                    <a:bodyPr/>
                    <a:lstStyle/>
                    <a:p>
                      <a:pPr>
                        <a:lnSpc>
                          <a:spcPct val="100000"/>
                        </a:lnSpc>
                        <a:spcAft>
                          <a:spcPts val="1000"/>
                        </a:spcAft>
                      </a:pPr>
                      <a:r>
                        <a:rPr lang="ru-RU" sz="1200">
                          <a:effectLst/>
                        </a:rPr>
                        <a:t>а) характеристики объекта (или внешней среды) должны меняться так, чтобы быть оптимальным на каждом этапе работы;</a:t>
                      </a:r>
                    </a:p>
                    <a:p>
                      <a:pPr>
                        <a:lnSpc>
                          <a:spcPct val="100000"/>
                        </a:lnSpc>
                        <a:spcAft>
                          <a:spcPts val="1000"/>
                        </a:spcAft>
                      </a:pPr>
                      <a:r>
                        <a:rPr lang="ru-RU" sz="1200">
                          <a:effectLst/>
                        </a:rPr>
                        <a:t>б) разделить объект на части, способные перемещаться относительно друг друга;</a:t>
                      </a:r>
                    </a:p>
                    <a:p>
                      <a:pPr>
                        <a:lnSpc>
                          <a:spcPct val="100000"/>
                        </a:lnSpc>
                        <a:spcAft>
                          <a:spcPts val="1000"/>
                        </a:spcAft>
                      </a:pPr>
                      <a:r>
                        <a:rPr lang="ru-RU" sz="1200">
                          <a:effectLst/>
                        </a:rPr>
                        <a:t>в) если объект в целом неподвижен, сделать его подвижным, перемещающимся</a:t>
                      </a:r>
                      <a:endParaRPr lang="ru-RU" sz="1200">
                        <a:effectLst/>
                        <a:latin typeface="Calibri" panose="020F0502020204030204" pitchFamily="34" charset="0"/>
                        <a:ea typeface="Calibri" panose="020F0502020204030204" pitchFamily="34" charset="0"/>
                        <a:cs typeface="Times New Roman" panose="02020603050405020304" pitchFamily="18" charset="0"/>
                      </a:endParaRPr>
                    </a:p>
                  </a:txBody>
                  <a:tcPr marL="4958" marR="4958" marT="0" marB="0"/>
                </a:tc>
                <a:extLst>
                  <a:ext uri="{0D108BD9-81ED-4DB2-BD59-A6C34878D82A}">
                    <a16:rowId xmlns:a16="http://schemas.microsoft.com/office/drawing/2014/main" val="3956932326"/>
                  </a:ext>
                </a:extLst>
              </a:tr>
              <a:tr h="576759">
                <a:tc>
                  <a:txBody>
                    <a:bodyPr/>
                    <a:lstStyle/>
                    <a:p>
                      <a:pPr>
                        <a:lnSpc>
                          <a:spcPct val="100000"/>
                        </a:lnSpc>
                        <a:spcAft>
                          <a:spcPts val="1000"/>
                        </a:spcAft>
                      </a:pPr>
                      <a:r>
                        <a:rPr lang="ru-RU" sz="1200">
                          <a:effectLst/>
                        </a:rPr>
                        <a:t>Обратить вред в пользу</a:t>
                      </a:r>
                      <a:endParaRPr lang="ru-RU" sz="1200">
                        <a:effectLst/>
                        <a:latin typeface="Calibri" panose="020F0502020204030204" pitchFamily="34" charset="0"/>
                        <a:ea typeface="Calibri" panose="020F0502020204030204" pitchFamily="34" charset="0"/>
                        <a:cs typeface="Times New Roman" panose="02020603050405020304" pitchFamily="18" charset="0"/>
                      </a:endParaRPr>
                    </a:p>
                  </a:txBody>
                  <a:tcPr marL="4958" marR="4958" marT="0" marB="0"/>
                </a:tc>
                <a:tc>
                  <a:txBody>
                    <a:bodyPr/>
                    <a:lstStyle/>
                    <a:p>
                      <a:pPr>
                        <a:lnSpc>
                          <a:spcPct val="100000"/>
                        </a:lnSpc>
                        <a:spcAft>
                          <a:spcPts val="1000"/>
                        </a:spcAft>
                      </a:pPr>
                      <a:r>
                        <a:rPr lang="ru-RU" sz="1200">
                          <a:effectLst/>
                        </a:rPr>
                        <a:t>а) использовать вредные факторы (в частности, вредное воздействие среды) для получения положительного эффекта;</a:t>
                      </a:r>
                    </a:p>
                    <a:p>
                      <a:pPr>
                        <a:lnSpc>
                          <a:spcPct val="100000"/>
                        </a:lnSpc>
                        <a:spcAft>
                          <a:spcPts val="1000"/>
                        </a:spcAft>
                      </a:pPr>
                      <a:r>
                        <a:rPr lang="ru-RU" sz="1200">
                          <a:effectLst/>
                        </a:rPr>
                        <a:t>б) устранить вредный фактор за счет сложения с другими вредными факторами;</a:t>
                      </a:r>
                    </a:p>
                    <a:p>
                      <a:pPr>
                        <a:lnSpc>
                          <a:spcPct val="100000"/>
                        </a:lnSpc>
                        <a:spcAft>
                          <a:spcPts val="1000"/>
                        </a:spcAft>
                      </a:pPr>
                      <a:r>
                        <a:rPr lang="ru-RU" sz="1200">
                          <a:effectLst/>
                        </a:rPr>
                        <a:t>в) усилить вредный фактор до такой степени, чтобы он перестал быть вредным</a:t>
                      </a:r>
                      <a:endParaRPr lang="ru-RU" sz="1200">
                        <a:effectLst/>
                        <a:latin typeface="Calibri" panose="020F0502020204030204" pitchFamily="34" charset="0"/>
                        <a:ea typeface="Calibri" panose="020F0502020204030204" pitchFamily="34" charset="0"/>
                        <a:cs typeface="Times New Roman" panose="02020603050405020304" pitchFamily="18" charset="0"/>
                      </a:endParaRPr>
                    </a:p>
                  </a:txBody>
                  <a:tcPr marL="4958" marR="4958" marT="0" marB="0"/>
                </a:tc>
                <a:extLst>
                  <a:ext uri="{0D108BD9-81ED-4DB2-BD59-A6C34878D82A}">
                    <a16:rowId xmlns:a16="http://schemas.microsoft.com/office/drawing/2014/main" val="2493713555"/>
                  </a:ext>
                </a:extLst>
              </a:tr>
              <a:tr h="303848">
                <a:tc>
                  <a:txBody>
                    <a:bodyPr/>
                    <a:lstStyle/>
                    <a:p>
                      <a:pPr>
                        <a:lnSpc>
                          <a:spcPct val="100000"/>
                        </a:lnSpc>
                        <a:spcAft>
                          <a:spcPts val="1000"/>
                        </a:spcAft>
                      </a:pPr>
                      <a:r>
                        <a:rPr lang="ru-RU" sz="1200">
                          <a:effectLst/>
                        </a:rPr>
                        <a:t>Обратной связи</a:t>
                      </a:r>
                      <a:endParaRPr lang="ru-RU" sz="1200">
                        <a:effectLst/>
                        <a:latin typeface="Calibri" panose="020F0502020204030204" pitchFamily="34" charset="0"/>
                        <a:ea typeface="Calibri" panose="020F0502020204030204" pitchFamily="34" charset="0"/>
                        <a:cs typeface="Times New Roman" panose="02020603050405020304" pitchFamily="18" charset="0"/>
                      </a:endParaRPr>
                    </a:p>
                  </a:txBody>
                  <a:tcPr marL="4958" marR="4958" marT="0" marB="0"/>
                </a:tc>
                <a:tc>
                  <a:txBody>
                    <a:bodyPr/>
                    <a:lstStyle/>
                    <a:p>
                      <a:pPr>
                        <a:lnSpc>
                          <a:spcPct val="100000"/>
                        </a:lnSpc>
                        <a:spcAft>
                          <a:spcPts val="1000"/>
                        </a:spcAft>
                      </a:pPr>
                      <a:r>
                        <a:rPr lang="ru-RU" sz="1200">
                          <a:effectLst/>
                        </a:rPr>
                        <a:t>а) ввести обратную связь;</a:t>
                      </a:r>
                    </a:p>
                    <a:p>
                      <a:pPr>
                        <a:lnSpc>
                          <a:spcPct val="100000"/>
                        </a:lnSpc>
                        <a:spcAft>
                          <a:spcPts val="1000"/>
                        </a:spcAft>
                      </a:pPr>
                      <a:r>
                        <a:rPr lang="ru-RU" sz="1200">
                          <a:effectLst/>
                        </a:rPr>
                        <a:t>б) если обратная связь есть, изменить ее</a:t>
                      </a:r>
                      <a:endParaRPr lang="ru-RU" sz="1200">
                        <a:effectLst/>
                        <a:latin typeface="Calibri" panose="020F0502020204030204" pitchFamily="34" charset="0"/>
                        <a:ea typeface="Calibri" panose="020F0502020204030204" pitchFamily="34" charset="0"/>
                        <a:cs typeface="Times New Roman" panose="02020603050405020304" pitchFamily="18" charset="0"/>
                      </a:endParaRPr>
                    </a:p>
                  </a:txBody>
                  <a:tcPr marL="4958" marR="4958" marT="0" marB="0"/>
                </a:tc>
                <a:extLst>
                  <a:ext uri="{0D108BD9-81ED-4DB2-BD59-A6C34878D82A}">
                    <a16:rowId xmlns:a16="http://schemas.microsoft.com/office/drawing/2014/main" val="1928913155"/>
                  </a:ext>
                </a:extLst>
              </a:tr>
              <a:tr h="303848">
                <a:tc>
                  <a:txBody>
                    <a:bodyPr/>
                    <a:lstStyle/>
                    <a:p>
                      <a:pPr>
                        <a:lnSpc>
                          <a:spcPct val="100000"/>
                        </a:lnSpc>
                        <a:spcAft>
                          <a:spcPts val="1000"/>
                        </a:spcAft>
                      </a:pPr>
                      <a:r>
                        <a:rPr lang="ru-RU" sz="1200">
                          <a:effectLst/>
                        </a:rPr>
                        <a:t>Посредника</a:t>
                      </a:r>
                      <a:endParaRPr lang="ru-RU" sz="1200">
                        <a:effectLst/>
                        <a:latin typeface="Calibri" panose="020F0502020204030204" pitchFamily="34" charset="0"/>
                        <a:ea typeface="Calibri" panose="020F0502020204030204" pitchFamily="34" charset="0"/>
                        <a:cs typeface="Times New Roman" panose="02020603050405020304" pitchFamily="18" charset="0"/>
                      </a:endParaRPr>
                    </a:p>
                  </a:txBody>
                  <a:tcPr marL="4958" marR="4958" marT="0" marB="0"/>
                </a:tc>
                <a:tc>
                  <a:txBody>
                    <a:bodyPr/>
                    <a:lstStyle/>
                    <a:p>
                      <a:pPr>
                        <a:lnSpc>
                          <a:spcPct val="100000"/>
                        </a:lnSpc>
                        <a:spcAft>
                          <a:spcPts val="1000"/>
                        </a:spcAft>
                      </a:pPr>
                      <a:r>
                        <a:rPr lang="ru-RU" sz="1200">
                          <a:effectLst/>
                        </a:rPr>
                        <a:t>а) использовать промежуточный объект, переносящий или передающий действие;</a:t>
                      </a:r>
                    </a:p>
                    <a:p>
                      <a:pPr>
                        <a:lnSpc>
                          <a:spcPct val="100000"/>
                        </a:lnSpc>
                        <a:spcAft>
                          <a:spcPts val="1000"/>
                        </a:spcAft>
                      </a:pPr>
                      <a:r>
                        <a:rPr lang="ru-RU" sz="1200">
                          <a:effectLst/>
                        </a:rPr>
                        <a:t>б) на время присоединить к объекту другой (легкоудаляемый) объект</a:t>
                      </a:r>
                      <a:endParaRPr lang="ru-RU" sz="1200">
                        <a:effectLst/>
                        <a:latin typeface="Calibri" panose="020F0502020204030204" pitchFamily="34" charset="0"/>
                        <a:ea typeface="Calibri" panose="020F0502020204030204" pitchFamily="34" charset="0"/>
                        <a:cs typeface="Times New Roman" panose="02020603050405020304" pitchFamily="18" charset="0"/>
                      </a:endParaRPr>
                    </a:p>
                  </a:txBody>
                  <a:tcPr marL="4958" marR="4958" marT="0" marB="0"/>
                </a:tc>
                <a:extLst>
                  <a:ext uri="{0D108BD9-81ED-4DB2-BD59-A6C34878D82A}">
                    <a16:rowId xmlns:a16="http://schemas.microsoft.com/office/drawing/2014/main" val="1106908451"/>
                  </a:ext>
                </a:extLst>
              </a:tr>
              <a:tr h="303848">
                <a:tc>
                  <a:txBody>
                    <a:bodyPr/>
                    <a:lstStyle/>
                    <a:p>
                      <a:pPr>
                        <a:lnSpc>
                          <a:spcPct val="100000"/>
                        </a:lnSpc>
                        <a:spcAft>
                          <a:spcPts val="1000"/>
                        </a:spcAft>
                      </a:pPr>
                      <a:r>
                        <a:rPr lang="ru-RU" sz="1200">
                          <a:effectLst/>
                        </a:rPr>
                        <a:t>Самообслуживания</a:t>
                      </a:r>
                      <a:endParaRPr lang="ru-RU" sz="1200">
                        <a:effectLst/>
                        <a:latin typeface="Calibri" panose="020F0502020204030204" pitchFamily="34" charset="0"/>
                        <a:ea typeface="Calibri" panose="020F0502020204030204" pitchFamily="34" charset="0"/>
                        <a:cs typeface="Times New Roman" panose="02020603050405020304" pitchFamily="18" charset="0"/>
                      </a:endParaRPr>
                    </a:p>
                  </a:txBody>
                  <a:tcPr marL="4958" marR="4958" marT="0" marB="0"/>
                </a:tc>
                <a:tc>
                  <a:txBody>
                    <a:bodyPr/>
                    <a:lstStyle/>
                    <a:p>
                      <a:pPr>
                        <a:lnSpc>
                          <a:spcPct val="100000"/>
                        </a:lnSpc>
                        <a:spcAft>
                          <a:spcPts val="1000"/>
                        </a:spcAft>
                      </a:pPr>
                      <a:r>
                        <a:rPr lang="ru-RU" sz="1200">
                          <a:effectLst/>
                        </a:rPr>
                        <a:t>а) объект должен сам себя обслуживать, выполняя вспомогательные и ремонтные операции;</a:t>
                      </a:r>
                    </a:p>
                    <a:p>
                      <a:pPr>
                        <a:lnSpc>
                          <a:spcPct val="100000"/>
                        </a:lnSpc>
                        <a:spcAft>
                          <a:spcPts val="1000"/>
                        </a:spcAft>
                      </a:pPr>
                      <a:r>
                        <a:rPr lang="ru-RU" sz="1200">
                          <a:effectLst/>
                        </a:rPr>
                        <a:t>б) использовать отходы (энергии, вещества)</a:t>
                      </a:r>
                      <a:endParaRPr lang="ru-RU" sz="1200">
                        <a:effectLst/>
                        <a:latin typeface="Calibri" panose="020F0502020204030204" pitchFamily="34" charset="0"/>
                        <a:ea typeface="Calibri" panose="020F0502020204030204" pitchFamily="34" charset="0"/>
                        <a:cs typeface="Times New Roman" panose="02020603050405020304" pitchFamily="18" charset="0"/>
                      </a:endParaRPr>
                    </a:p>
                  </a:txBody>
                  <a:tcPr marL="4958" marR="4958" marT="0" marB="0"/>
                </a:tc>
                <a:extLst>
                  <a:ext uri="{0D108BD9-81ED-4DB2-BD59-A6C34878D82A}">
                    <a16:rowId xmlns:a16="http://schemas.microsoft.com/office/drawing/2014/main" val="3530015252"/>
                  </a:ext>
                </a:extLst>
              </a:tr>
              <a:tr h="582222">
                <a:tc>
                  <a:txBody>
                    <a:bodyPr/>
                    <a:lstStyle/>
                    <a:p>
                      <a:pPr>
                        <a:lnSpc>
                          <a:spcPct val="100000"/>
                        </a:lnSpc>
                        <a:spcAft>
                          <a:spcPts val="1000"/>
                        </a:spcAft>
                      </a:pPr>
                      <a:r>
                        <a:rPr lang="ru-RU" sz="1200">
                          <a:effectLst/>
                        </a:rPr>
                        <a:t>Копирования</a:t>
                      </a:r>
                      <a:endParaRPr lang="ru-RU" sz="1200">
                        <a:effectLst/>
                        <a:latin typeface="Calibri" panose="020F0502020204030204" pitchFamily="34" charset="0"/>
                        <a:ea typeface="Calibri" panose="020F0502020204030204" pitchFamily="34" charset="0"/>
                        <a:cs typeface="Times New Roman" panose="02020603050405020304" pitchFamily="18" charset="0"/>
                      </a:endParaRPr>
                    </a:p>
                  </a:txBody>
                  <a:tcPr marL="4958" marR="4958" marT="0" marB="0"/>
                </a:tc>
                <a:tc>
                  <a:txBody>
                    <a:bodyPr/>
                    <a:lstStyle/>
                    <a:p>
                      <a:pPr>
                        <a:lnSpc>
                          <a:spcPct val="100000"/>
                        </a:lnSpc>
                        <a:spcAft>
                          <a:spcPts val="1000"/>
                        </a:spcAft>
                      </a:pPr>
                      <a:r>
                        <a:rPr lang="ru-RU" sz="1200" dirty="0">
                          <a:effectLst/>
                        </a:rPr>
                        <a:t>а) вместо недоступного, сложного, дорогостоящего, неудобного или хрупкого объекта использовать его упрощенные или дешевые копии;</a:t>
                      </a:r>
                    </a:p>
                    <a:p>
                      <a:pPr>
                        <a:lnSpc>
                          <a:spcPct val="100000"/>
                        </a:lnSpc>
                        <a:spcAft>
                          <a:spcPts val="1000"/>
                        </a:spcAft>
                      </a:pPr>
                      <a:r>
                        <a:rPr lang="ru-RU" sz="1200" dirty="0">
                          <a:effectLst/>
                        </a:rPr>
                        <a:t>б) заменить объект или систему объектов их оптическими копиями (изображениями). Использовать при этом изменения масштаба (увеличение или уменьшение копии);</a:t>
                      </a:r>
                    </a:p>
                    <a:p>
                      <a:pPr>
                        <a:lnSpc>
                          <a:spcPct val="100000"/>
                        </a:lnSpc>
                        <a:spcAft>
                          <a:spcPts val="1000"/>
                        </a:spcAft>
                      </a:pPr>
                      <a:r>
                        <a:rPr lang="ru-RU" sz="1200" dirty="0">
                          <a:effectLst/>
                        </a:rPr>
                        <a:t>в) если использовать видимые оптические копии, перейти к копиям инфракрасным или ультрафиолетовым</a:t>
                      </a:r>
                      <a:endParaRPr lang="ru-RU"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4958" marR="4958" marT="0" marB="0"/>
                </a:tc>
                <a:extLst>
                  <a:ext uri="{0D108BD9-81ED-4DB2-BD59-A6C34878D82A}">
                    <a16:rowId xmlns:a16="http://schemas.microsoft.com/office/drawing/2014/main" val="1535756452"/>
                  </a:ext>
                </a:extLst>
              </a:tr>
              <a:tr h="303848">
                <a:tc>
                  <a:txBody>
                    <a:bodyPr/>
                    <a:lstStyle/>
                    <a:p>
                      <a:pPr>
                        <a:lnSpc>
                          <a:spcPct val="100000"/>
                        </a:lnSpc>
                        <a:spcAft>
                          <a:spcPts val="1000"/>
                        </a:spcAft>
                      </a:pPr>
                      <a:r>
                        <a:rPr lang="ru-RU" sz="1200" dirty="0">
                          <a:effectLst/>
                        </a:rPr>
                        <a:t>Изменения окраски</a:t>
                      </a:r>
                      <a:endParaRPr lang="ru-RU"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4958" marR="4958" marT="0" marB="0"/>
                </a:tc>
                <a:tc>
                  <a:txBody>
                    <a:bodyPr/>
                    <a:lstStyle/>
                    <a:p>
                      <a:pPr>
                        <a:lnSpc>
                          <a:spcPct val="100000"/>
                        </a:lnSpc>
                        <a:spcAft>
                          <a:spcPts val="1000"/>
                        </a:spcAft>
                      </a:pPr>
                      <a:r>
                        <a:rPr lang="ru-RU" sz="1200" dirty="0">
                          <a:effectLst/>
                        </a:rPr>
                        <a:t>а) заменить окраску объекта или внешней среды;</a:t>
                      </a:r>
                    </a:p>
                    <a:p>
                      <a:pPr>
                        <a:lnSpc>
                          <a:spcPct val="100000"/>
                        </a:lnSpc>
                        <a:spcAft>
                          <a:spcPts val="1000"/>
                        </a:spcAft>
                      </a:pPr>
                      <a:r>
                        <a:rPr lang="ru-RU" sz="1200" dirty="0">
                          <a:effectLst/>
                        </a:rPr>
                        <a:t>б) изменить степень прозрачности объекта или внешней среды</a:t>
                      </a:r>
                      <a:endParaRPr lang="ru-RU"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4958" marR="4958" marT="0" marB="0"/>
                </a:tc>
                <a:extLst>
                  <a:ext uri="{0D108BD9-81ED-4DB2-BD59-A6C34878D82A}">
                    <a16:rowId xmlns:a16="http://schemas.microsoft.com/office/drawing/2014/main" val="3971080128"/>
                  </a:ext>
                </a:extLst>
              </a:tr>
            </a:tbl>
          </a:graphicData>
        </a:graphic>
      </p:graphicFrame>
      <p:sp>
        <p:nvSpPr>
          <p:cNvPr id="5" name="Заголовок 1">
            <a:extLst>
              <a:ext uri="{FF2B5EF4-FFF2-40B4-BE49-F238E27FC236}">
                <a16:creationId xmlns:a16="http://schemas.microsoft.com/office/drawing/2014/main" id="{925927AD-A732-48E7-81AB-C2945D039FB2}"/>
              </a:ext>
            </a:extLst>
          </p:cNvPr>
          <p:cNvSpPr>
            <a:spLocks noGrp="1"/>
          </p:cNvSpPr>
          <p:nvPr>
            <p:ph type="title"/>
          </p:nvPr>
        </p:nvSpPr>
        <p:spPr>
          <a:xfrm>
            <a:off x="649288" y="109538"/>
            <a:ext cx="7983537" cy="458787"/>
          </a:xfrm>
        </p:spPr>
        <p:txBody>
          <a:bodyPr/>
          <a:lstStyle/>
          <a:p>
            <a:r>
              <a:rPr lang="ru-RU" dirty="0"/>
              <a:t>Приемы разрешения противоречий требований</a:t>
            </a:r>
          </a:p>
        </p:txBody>
      </p:sp>
    </p:spTree>
    <p:extLst>
      <p:ext uri="{BB962C8B-B14F-4D97-AF65-F5344CB8AC3E}">
        <p14:creationId xmlns:p14="http://schemas.microsoft.com/office/powerpoint/2010/main" val="2047914277"/>
      </p:ext>
    </p:extLst>
  </p:cSld>
  <p:clrMapOvr>
    <a:masterClrMapping/>
  </p:clrMapOvr>
  <p:transition spd="med" advTm="4073"/>
</p:sld>
</file>

<file path=ppt/theme/theme1.xml><?xml version="1.0" encoding="utf-8"?>
<a:theme xmlns:a="http://schemas.openxmlformats.org/drawingml/2006/main" name="1_Тема Office">
  <a:themeElements>
    <a:clrScheme name="Стандартная">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Стандартная">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PPT Template NEW">
  <a:themeElements>
    <a:clrScheme name="">
      <a:dk1>
        <a:srgbClr val="000000"/>
      </a:dk1>
      <a:lt1>
        <a:srgbClr val="FFFFFF"/>
      </a:lt1>
      <a:dk2>
        <a:srgbClr val="FFFFFF"/>
      </a:dk2>
      <a:lt2>
        <a:srgbClr val="76767C"/>
      </a:lt2>
      <a:accent1>
        <a:srgbClr val="9DB78B"/>
      </a:accent1>
      <a:accent2>
        <a:srgbClr val="5C6F6A"/>
      </a:accent2>
      <a:accent3>
        <a:srgbClr val="FFFFFF"/>
      </a:accent3>
      <a:accent4>
        <a:srgbClr val="000000"/>
      </a:accent4>
      <a:accent5>
        <a:srgbClr val="CCD8C4"/>
      </a:accent5>
      <a:accent6>
        <a:srgbClr val="53645F"/>
      </a:accent6>
      <a:hlink>
        <a:srgbClr val="496D77"/>
      </a:hlink>
      <a:folHlink>
        <a:srgbClr val="EFBC35"/>
      </a:folHlink>
    </a:clrScheme>
    <a:fontScheme name="PPT Template NEW">
      <a:majorFont>
        <a:latin typeface="Arial"/>
        <a:ea typeface=""/>
        <a:cs typeface=""/>
      </a:majorFont>
      <a:minorFont>
        <a:latin typeface="Arial"/>
        <a:ea typeface=""/>
        <a:cs typeface=""/>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127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0" tIns="0" rIns="0" bIns="0" numCol="1" anchor="t" anchorCtr="0" compatLnSpc="1">
        <a:prstTxWarp prst="textNoShape">
          <a:avLst/>
        </a:prstTxWarp>
        <a:spAutoFit/>
      </a:bodyPr>
      <a:lstStyle>
        <a:defPPr marL="233363" marR="0" indent="-233363" algn="ctr" defTabSz="914400" rtl="0" eaLnBrk="1" fontAlgn="base" latinLnBrk="0" hangingPunct="1">
          <a:lnSpc>
            <a:spcPct val="100000"/>
          </a:lnSpc>
          <a:spcBef>
            <a:spcPct val="15000"/>
          </a:spcBef>
          <a:spcAft>
            <a:spcPct val="0"/>
          </a:spcAft>
          <a:buClr>
            <a:srgbClr val="993300"/>
          </a:buClr>
          <a:buSzTx/>
          <a:buFontTx/>
          <a:buNone/>
          <a:tabLst/>
          <a:defRPr kumimoji="0" lang="en-GB" sz="12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noFill/>
        <a:ln w="127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0" tIns="0" rIns="0" bIns="0" numCol="1" anchor="t" anchorCtr="0" compatLnSpc="1">
        <a:prstTxWarp prst="textNoShape">
          <a:avLst/>
        </a:prstTxWarp>
        <a:spAutoFit/>
      </a:bodyPr>
      <a:lstStyle>
        <a:defPPr marL="233363" marR="0" indent="-233363" algn="ctr" defTabSz="914400" rtl="0" eaLnBrk="1" fontAlgn="base" latinLnBrk="0" hangingPunct="1">
          <a:lnSpc>
            <a:spcPct val="100000"/>
          </a:lnSpc>
          <a:spcBef>
            <a:spcPct val="15000"/>
          </a:spcBef>
          <a:spcAft>
            <a:spcPct val="0"/>
          </a:spcAft>
          <a:buClr>
            <a:srgbClr val="993300"/>
          </a:buClr>
          <a:buSzTx/>
          <a:buFontTx/>
          <a:buNone/>
          <a:tabLst/>
          <a:defRPr kumimoji="0" lang="en-GB" sz="1200" b="0" i="0" u="none" strike="noStrike" cap="none" normalizeH="0" baseline="0" smtClean="0">
            <a:ln>
              <a:noFill/>
            </a:ln>
            <a:solidFill>
              <a:schemeClr val="tx1"/>
            </a:solidFill>
            <a:effectLst/>
            <a:latin typeface="Arial" charset="0"/>
          </a:defRPr>
        </a:defPPr>
      </a:lstStyle>
    </a:lnDef>
  </a:objectDefaults>
  <a:extraClrSchemeLst>
    <a:extraClrScheme>
      <a:clrScheme name="PPT Template NEW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PPT Template NEW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PPT Template NEW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PPT Template NEW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PPT Template NEW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PPT Template NEW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PPT Template NEW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PPT Template NEW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PPT Template NEW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PPT Template NEW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PPT Template NEW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PPT Template NEW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PPT Template NEW 13">
        <a:dk1>
          <a:srgbClr val="000000"/>
        </a:dk1>
        <a:lt1>
          <a:srgbClr val="FFFFFF"/>
        </a:lt1>
        <a:dk2>
          <a:srgbClr val="000000"/>
        </a:dk2>
        <a:lt2>
          <a:srgbClr val="969696"/>
        </a:lt2>
        <a:accent1>
          <a:srgbClr val="CC6600"/>
        </a:accent1>
        <a:accent2>
          <a:srgbClr val="000066"/>
        </a:accent2>
        <a:accent3>
          <a:srgbClr val="FFFFFF"/>
        </a:accent3>
        <a:accent4>
          <a:srgbClr val="000000"/>
        </a:accent4>
        <a:accent5>
          <a:srgbClr val="E2B8AA"/>
        </a:accent5>
        <a:accent6>
          <a:srgbClr val="00005C"/>
        </a:accent6>
        <a:hlink>
          <a:srgbClr val="808000"/>
        </a:hlink>
        <a:folHlink>
          <a:srgbClr val="4D4D4D"/>
        </a:folHlink>
      </a:clrScheme>
      <a:clrMap bg1="lt1" tx1="dk1" bg2="lt2" tx2="dk2" accent1="accent1" accent2="accent2" accent3="accent3" accent4="accent4" accent5="accent5" accent6="accent6" hlink="hlink" folHlink="folHlink"/>
    </a:extraClrScheme>
    <a:extraClrScheme>
      <a:clrScheme name="PPT Template NEW 14">
        <a:dk1>
          <a:srgbClr val="000000"/>
        </a:dk1>
        <a:lt1>
          <a:srgbClr val="FFFFFF"/>
        </a:lt1>
        <a:dk2>
          <a:srgbClr val="000000"/>
        </a:dk2>
        <a:lt2>
          <a:srgbClr val="969696"/>
        </a:lt2>
        <a:accent1>
          <a:srgbClr val="994D22"/>
        </a:accent1>
        <a:accent2>
          <a:srgbClr val="000066"/>
        </a:accent2>
        <a:accent3>
          <a:srgbClr val="FFFFFF"/>
        </a:accent3>
        <a:accent4>
          <a:srgbClr val="000000"/>
        </a:accent4>
        <a:accent5>
          <a:srgbClr val="CAB2AB"/>
        </a:accent5>
        <a:accent6>
          <a:srgbClr val="00005C"/>
        </a:accent6>
        <a:hlink>
          <a:srgbClr val="808000"/>
        </a:hlink>
        <a:folHlink>
          <a:srgbClr val="4D4D4D"/>
        </a:folHlink>
      </a:clrScheme>
      <a:clrMap bg1="lt1" tx1="dk1" bg2="lt2" tx2="dk2" accent1="accent1" accent2="accent2" accent3="accent3" accent4="accent4" accent5="accent5" accent6="accent6" hlink="hlink" folHlink="folHlink"/>
    </a:extraClrScheme>
    <a:extraClrScheme>
      <a:clrScheme name="PPT Template NEW 15">
        <a:dk1>
          <a:srgbClr val="000000"/>
        </a:dk1>
        <a:lt1>
          <a:srgbClr val="FFFFFF"/>
        </a:lt1>
        <a:dk2>
          <a:srgbClr val="000000"/>
        </a:dk2>
        <a:lt2>
          <a:srgbClr val="969696"/>
        </a:lt2>
        <a:accent1>
          <a:srgbClr val="994D22"/>
        </a:accent1>
        <a:accent2>
          <a:srgbClr val="146068"/>
        </a:accent2>
        <a:accent3>
          <a:srgbClr val="FFFFFF"/>
        </a:accent3>
        <a:accent4>
          <a:srgbClr val="000000"/>
        </a:accent4>
        <a:accent5>
          <a:srgbClr val="CAB2AB"/>
        </a:accent5>
        <a:accent6>
          <a:srgbClr val="11565E"/>
        </a:accent6>
        <a:hlink>
          <a:srgbClr val="808000"/>
        </a:hlink>
        <a:folHlink>
          <a:srgbClr val="4D4D4D"/>
        </a:folHlink>
      </a:clrScheme>
      <a:clrMap bg1="lt1" tx1="dk1" bg2="lt2" tx2="dk2" accent1="accent1" accent2="accent2" accent3="accent3" accent4="accent4" accent5="accent5" accent6="accent6" hlink="hlink" folHlink="folHlink"/>
    </a:extraClrScheme>
    <a:extraClrScheme>
      <a:clrScheme name="PPT Template NEW 16">
        <a:dk1>
          <a:srgbClr val="000000"/>
        </a:dk1>
        <a:lt1>
          <a:srgbClr val="FFFFFF"/>
        </a:lt1>
        <a:dk2>
          <a:srgbClr val="FFFFFF"/>
        </a:dk2>
        <a:lt2>
          <a:srgbClr val="969696"/>
        </a:lt2>
        <a:accent1>
          <a:srgbClr val="994D22"/>
        </a:accent1>
        <a:accent2>
          <a:srgbClr val="146068"/>
        </a:accent2>
        <a:accent3>
          <a:srgbClr val="FFFFFF"/>
        </a:accent3>
        <a:accent4>
          <a:srgbClr val="000000"/>
        </a:accent4>
        <a:accent5>
          <a:srgbClr val="CAB2AB"/>
        </a:accent5>
        <a:accent6>
          <a:srgbClr val="11565E"/>
        </a:accent6>
        <a:hlink>
          <a:srgbClr val="808000"/>
        </a:hlink>
        <a:folHlink>
          <a:srgbClr val="4D4D4D"/>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Стандартная">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12620</TotalTime>
  <Words>3123</Words>
  <Application>Microsoft Office PowerPoint</Application>
  <PresentationFormat>Экран (4:3)</PresentationFormat>
  <Paragraphs>345</Paragraphs>
  <Slides>32</Slides>
  <Notes>1</Notes>
  <HiddenSlides>0</HiddenSlides>
  <MMClips>0</MMClips>
  <ScaleCrop>false</ScaleCrop>
  <HeadingPairs>
    <vt:vector size="6" baseType="variant">
      <vt:variant>
        <vt:lpstr>Использованные шрифты</vt:lpstr>
      </vt:variant>
      <vt:variant>
        <vt:i4>11</vt:i4>
      </vt:variant>
      <vt:variant>
        <vt:lpstr>Тема</vt:lpstr>
      </vt:variant>
      <vt:variant>
        <vt:i4>2</vt:i4>
      </vt:variant>
      <vt:variant>
        <vt:lpstr>Заголовки слайдов</vt:lpstr>
      </vt:variant>
      <vt:variant>
        <vt:i4>32</vt:i4>
      </vt:variant>
    </vt:vector>
  </HeadingPairs>
  <TitlesOfParts>
    <vt:vector size="45" baseType="lpstr">
      <vt:lpstr>Akrobat</vt:lpstr>
      <vt:lpstr>Akrobat Black</vt:lpstr>
      <vt:lpstr>Akrobat SemiBold</vt:lpstr>
      <vt:lpstr>Arial</vt:lpstr>
      <vt:lpstr>Calibri</vt:lpstr>
      <vt:lpstr>Calibri Light</vt:lpstr>
      <vt:lpstr>Lucida Sans Unicode</vt:lpstr>
      <vt:lpstr>Times New Roman</vt:lpstr>
      <vt:lpstr>Verdana</vt:lpstr>
      <vt:lpstr>Wingdings</vt:lpstr>
      <vt:lpstr>Wingdings 3</vt:lpstr>
      <vt:lpstr>1_Тема Office</vt:lpstr>
      <vt:lpstr>PPT Template NEW</vt:lpstr>
      <vt:lpstr>Кубок ТРИЗ Саммита ТРИЗ-турнир вебинары для экспертов</vt:lpstr>
      <vt:lpstr>Содержание 2 вебинара</vt:lpstr>
      <vt:lpstr>Презентация PowerPoint</vt:lpstr>
      <vt:lpstr>Файл самооценки. Система «Икар и Дедал»</vt:lpstr>
      <vt:lpstr>Презентация PowerPoint</vt:lpstr>
      <vt:lpstr>Задачи для диагностики</vt:lpstr>
      <vt:lpstr>Разбор</vt:lpstr>
      <vt:lpstr>Приемы разрешения противоречий требований</vt:lpstr>
      <vt:lpstr>Приемы разрешения противоречий требований</vt:lpstr>
      <vt:lpstr>Шкала изобретательности. АНАЛИЗ</vt:lpstr>
      <vt:lpstr>Шкала изобретательности. СИНТЕЗ. ОЦЕНКА.</vt:lpstr>
      <vt:lpstr>Презентация PowerPoint</vt:lpstr>
      <vt:lpstr>Мини-АРИЗ (11-14 лет)</vt:lpstr>
      <vt:lpstr>Задание Кубка ТРИЗ Саммита 2018/2019. Категория 11-14 лет</vt:lpstr>
      <vt:lpstr>Разбор задачи «Объем топлива гоночного автомобиля»</vt:lpstr>
      <vt:lpstr>Разбор задачи «Объем топлива гоночного автомобиля»</vt:lpstr>
      <vt:lpstr>Презентация PowerPoint</vt:lpstr>
      <vt:lpstr>Выборка из Таблицы Альтшуллера</vt:lpstr>
      <vt:lpstr>Разбор задачи «Объем топлива гоночного автомобиля»</vt:lpstr>
      <vt:lpstr>Разбор задачи «Объем топлива гоночного автомобиля»</vt:lpstr>
      <vt:lpstr>Разбор задачи «Объем топлива гоночного автомобиля»</vt:lpstr>
      <vt:lpstr>Презентация PowerPoint</vt:lpstr>
      <vt:lpstr>Презентация PowerPoint</vt:lpstr>
      <vt:lpstr>Инструменты ТРИЗ</vt:lpstr>
      <vt:lpstr>Задача «Уединенная вилла». Д. Гриффит</vt:lpstr>
      <vt:lpstr>Разбор задачи «Уединенная вилла»</vt:lpstr>
      <vt:lpstr>Разбор задачи «Уединенная вилла»</vt:lpstr>
      <vt:lpstr>Работа с «Compinno-TRIZ»</vt:lpstr>
      <vt:lpstr>Работа с «Compinno-TRIZ»</vt:lpstr>
      <vt:lpstr>Работа с «Compinno-TRIZ»</vt:lpstr>
      <vt:lpstr>Работа с «Compinno-TRIZ»</vt:lpstr>
      <vt:lpstr>Презентация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Рубина Наталия</dc:creator>
  <cp:lastModifiedBy>Рубина Наталия</cp:lastModifiedBy>
  <cp:revision>76</cp:revision>
  <dcterms:created xsi:type="dcterms:W3CDTF">2021-01-13T07:20:25Z</dcterms:created>
  <dcterms:modified xsi:type="dcterms:W3CDTF">2021-11-11T14:35:55Z</dcterms:modified>
</cp:coreProperties>
</file>