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708" r:id="rId3"/>
  </p:sldMasterIdLst>
  <p:notesMasterIdLst>
    <p:notesMasterId r:id="rId19"/>
  </p:notesMasterIdLst>
  <p:sldIdLst>
    <p:sldId id="4129" r:id="rId4"/>
    <p:sldId id="5226" r:id="rId5"/>
    <p:sldId id="4737" r:id="rId6"/>
    <p:sldId id="4802" r:id="rId7"/>
    <p:sldId id="5231" r:id="rId8"/>
    <p:sldId id="5227" r:id="rId9"/>
    <p:sldId id="5228" r:id="rId10"/>
    <p:sldId id="5229" r:id="rId11"/>
    <p:sldId id="5230" r:id="rId12"/>
    <p:sldId id="5232" r:id="rId13"/>
    <p:sldId id="5233" r:id="rId14"/>
    <p:sldId id="5234" r:id="rId15"/>
    <p:sldId id="5235" r:id="rId16"/>
    <p:sldId id="709" r:id="rId17"/>
    <p:sldId id="473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89CCFF"/>
    <a:srgbClr val="4BB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p:cViewPr varScale="1">
        <p:scale>
          <a:sx n="114" d="100"/>
          <a:sy n="114" d="100"/>
        </p:scale>
        <p:origin x="1122" y="102"/>
      </p:cViewPr>
      <p:guideLst/>
    </p:cSldViewPr>
  </p:slideViewPr>
  <p:notesTextViewPr>
    <p:cViewPr>
      <p:scale>
        <a:sx n="1" d="1"/>
        <a:sy n="1" d="1"/>
      </p:scale>
      <p:origin x="0" y="0"/>
    </p:cViewPr>
  </p:notesTextViewPr>
  <p:sorterViewPr>
    <p:cViewPr>
      <p:scale>
        <a:sx n="120" d="100"/>
        <a:sy n="120" d="100"/>
      </p:scale>
      <p:origin x="0" y="-5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494D2-AC9B-4A68-A713-995B63FDE4A8}" type="datetimeFigureOut">
              <a:rPr lang="ru-RU" smtClean="0"/>
              <a:t>18.11.2021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B6D7E-1BFE-431D-9F12-33C01F4A16FC}" type="slidenum">
              <a:rPr lang="ru-RU" smtClean="0"/>
              <a:t>‹#›</a:t>
            </a:fld>
            <a:endParaRPr lang="ru-RU"/>
          </a:p>
        </p:txBody>
      </p:sp>
    </p:spTree>
    <p:extLst>
      <p:ext uri="{BB962C8B-B14F-4D97-AF65-F5344CB8AC3E}">
        <p14:creationId xmlns:p14="http://schemas.microsoft.com/office/powerpoint/2010/main" val="319263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miter lim="800000"/>
            <a:headEnd/>
            <a:tailEnd/>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2CD4D3-9DD2-4C7F-A6CC-2FC51DC5FC0B}" type="slidenum">
              <a:rPr kumimoji="0" lang="en-GB" sz="1200" b="0"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9187" name="Rectangle 1"/>
          <p:cNvSpPr>
            <a:spLocks noGrp="1" noRot="1" noChangeAspect="1" noChangeArrowheads="1" noTextEdit="1"/>
          </p:cNvSpPr>
          <p:nvPr>
            <p:ph type="sldImg"/>
          </p:nvPr>
        </p:nvSpPr>
        <p:spPr>
          <a:xfrm>
            <a:off x="920750" y="744538"/>
            <a:ext cx="4959350" cy="3721100"/>
          </a:xfrm>
          <a:solidFill>
            <a:srgbClr val="FFFFFF"/>
          </a:solidFill>
          <a:ln/>
        </p:spPr>
      </p:sp>
      <p:sp>
        <p:nvSpPr>
          <p:cNvPr id="349188" name="Rectangle 2"/>
          <p:cNvSpPr>
            <a:spLocks noGrp="1" noChangeArrowheads="1"/>
          </p:cNvSpPr>
          <p:nvPr>
            <p:ph type="body" idx="1"/>
          </p:nvPr>
        </p:nvSpPr>
        <p:spPr>
          <a:xfrm>
            <a:off x="906463" y="4713288"/>
            <a:ext cx="4986337" cy="4471987"/>
          </a:xfrm>
          <a:noFill/>
        </p:spPr>
        <p:txBody>
          <a:bodyPr wrap="none" anchor="ctr"/>
          <a:lstStyle/>
          <a:p>
            <a:pPr eaLnBrk="1" hangingPunct="1"/>
            <a:r>
              <a:rPr lang="ru-RU" dirty="0"/>
              <a:t>15 минут</a:t>
            </a:r>
            <a:endParaRPr lang="en-US" dirty="0"/>
          </a:p>
        </p:txBody>
      </p:sp>
    </p:spTree>
    <p:extLst>
      <p:ext uri="{BB962C8B-B14F-4D97-AF65-F5344CB8AC3E}">
        <p14:creationId xmlns:p14="http://schemas.microsoft.com/office/powerpoint/2010/main" val="274573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4D722D-4B53-4134-9DD4-2E16FF00A05D}"/>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D955FCAC-055F-4DCF-870E-BE8C828425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E85B5F15-F381-4547-A9AC-1F236EC25467}"/>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5" name="Нижний колонтитул 4">
            <a:extLst>
              <a:ext uri="{FF2B5EF4-FFF2-40B4-BE49-F238E27FC236}">
                <a16:creationId xmlns:a16="http://schemas.microsoft.com/office/drawing/2014/main" id="{DF62D630-21C0-4990-9057-2BB77FFC15D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D6CFBBB-B9C1-4E27-8780-BE02728E01B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895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B2E25-9951-40CC-BCC2-B5820C91893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E4D7E72-1676-42F3-B44E-FFC350E51E6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B44760-21BA-4D38-A521-83B5337F672B}"/>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5" name="Нижний колонтитул 4">
            <a:extLst>
              <a:ext uri="{FF2B5EF4-FFF2-40B4-BE49-F238E27FC236}">
                <a16:creationId xmlns:a16="http://schemas.microsoft.com/office/drawing/2014/main" id="{FB4DADA2-520A-4B50-9A08-DA38C7E56971}"/>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CC98AF22-F6CA-4C5E-B048-2206FC44225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79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6849B11-563C-48E3-9DE4-00CF9749846B}"/>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7057B65-DF91-4EEB-83AE-0475C4DB326F}"/>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44847D-7CB3-4331-AD78-D635D8A49B41}"/>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5" name="Нижний колонтитул 4">
            <a:extLst>
              <a:ext uri="{FF2B5EF4-FFF2-40B4-BE49-F238E27FC236}">
                <a16:creationId xmlns:a16="http://schemas.microsoft.com/office/drawing/2014/main" id="{3CD2FC26-1E27-4AD8-89FE-9A06DE08D14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081811A3-5C67-48B1-B7EF-FD1CE1D808D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0181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speak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2501096" y="1908721"/>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049072"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921976"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5505447" y="1908721"/>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5049612"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4922517"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2430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1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3570"/>
            <a:ext cx="9144000" cy="6854430"/>
          </a:xfrm>
          <a:prstGeom prst="rect">
            <a:avLst/>
          </a:prstGeom>
        </p:spPr>
      </p:pic>
      <p:sp>
        <p:nvSpPr>
          <p:cNvPr id="8" name="Title 1">
            <a:extLst>
              <a:ext uri="{FF2B5EF4-FFF2-40B4-BE49-F238E27FC236}">
                <a16:creationId xmlns:a16="http://schemas.microsoft.com/office/drawing/2014/main" id="{7A1AD3A1-1EA8-5B46-B2DC-CB49FED4C9F2}"/>
              </a:ext>
            </a:extLst>
          </p:cNvPr>
          <p:cNvSpPr>
            <a:spLocks noGrp="1"/>
          </p:cNvSpPr>
          <p:nvPr>
            <p:ph type="ctrTitle"/>
          </p:nvPr>
        </p:nvSpPr>
        <p:spPr>
          <a:xfrm>
            <a:off x="1188958" y="686911"/>
            <a:ext cx="6575822" cy="1254442"/>
          </a:xfrm>
          <a:prstGeom prst="rect">
            <a:avLst/>
          </a:prstGeom>
        </p:spPr>
        <p:txBody>
          <a:bodyPr anchor="ctr">
            <a:normAutofit/>
          </a:bodyPr>
          <a:lstStyle>
            <a:lvl1pPr algn="ctr">
              <a:defRPr sz="4050" b="1" i="0">
                <a:solidFill>
                  <a:schemeClr val="bg1"/>
                </a:solidFill>
                <a:latin typeface="Akrobat Black" pitchFamily="2" charset="77"/>
              </a:defRPr>
            </a:lvl1pPr>
          </a:lstStyle>
          <a:p>
            <a:r>
              <a:rPr lang="en-GB" dirty="0"/>
              <a:t>Click to edit Master title style</a:t>
            </a:r>
            <a:endParaRPr lang="en-RU" dirty="0"/>
          </a:p>
        </p:txBody>
      </p:sp>
      <p:sp>
        <p:nvSpPr>
          <p:cNvPr id="13" name="Picture Placeholder 9">
            <a:extLst>
              <a:ext uri="{FF2B5EF4-FFF2-40B4-BE49-F238E27FC236}">
                <a16:creationId xmlns:a16="http://schemas.microsoft.com/office/drawing/2014/main" id="{5D47259B-5B9D-C34A-8D57-4D5CCF1C8E1F}"/>
              </a:ext>
            </a:extLst>
          </p:cNvPr>
          <p:cNvSpPr>
            <a:spLocks noGrp="1"/>
          </p:cNvSpPr>
          <p:nvPr>
            <p:ph type="pic" sz="quarter" idx="10"/>
          </p:nvPr>
        </p:nvSpPr>
        <p:spPr>
          <a:xfrm>
            <a:off x="1531620" y="3079942"/>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3EEB63DA-8F57-C54F-886F-556FABFB6F4D}"/>
              </a:ext>
            </a:extLst>
          </p:cNvPr>
          <p:cNvSpPr>
            <a:spLocks noGrp="1"/>
          </p:cNvSpPr>
          <p:nvPr>
            <p:ph type="body" idx="1"/>
          </p:nvPr>
        </p:nvSpPr>
        <p:spPr>
          <a:xfrm>
            <a:off x="2760822" y="3129830"/>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038FF852-741C-4C43-9C94-785D70B015C1}"/>
              </a:ext>
            </a:extLst>
          </p:cNvPr>
          <p:cNvSpPr>
            <a:spLocks noGrp="1"/>
          </p:cNvSpPr>
          <p:nvPr>
            <p:ph type="body" idx="11"/>
          </p:nvPr>
        </p:nvSpPr>
        <p:spPr>
          <a:xfrm>
            <a:off x="2760822" y="3605446"/>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929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3570"/>
            <a:ext cx="9144000" cy="6854430"/>
          </a:xfrm>
          <a:prstGeom prst="rect">
            <a:avLst/>
          </a:prstGeom>
        </p:spPr>
      </p:pic>
      <p:sp>
        <p:nvSpPr>
          <p:cNvPr id="8" name="Title 1">
            <a:extLst>
              <a:ext uri="{FF2B5EF4-FFF2-40B4-BE49-F238E27FC236}">
                <a16:creationId xmlns:a16="http://schemas.microsoft.com/office/drawing/2014/main" id="{7A1AD3A1-1EA8-5B46-B2DC-CB49FED4C9F2}"/>
              </a:ext>
            </a:extLst>
          </p:cNvPr>
          <p:cNvSpPr>
            <a:spLocks noGrp="1"/>
          </p:cNvSpPr>
          <p:nvPr>
            <p:ph type="ctrTitle"/>
          </p:nvPr>
        </p:nvSpPr>
        <p:spPr>
          <a:xfrm>
            <a:off x="1188958" y="686911"/>
            <a:ext cx="6575822" cy="1254442"/>
          </a:xfrm>
          <a:prstGeom prst="rect">
            <a:avLst/>
          </a:prstGeom>
        </p:spPr>
        <p:txBody>
          <a:bodyPr anchor="ctr">
            <a:normAutofit/>
          </a:bodyPr>
          <a:lstStyle>
            <a:lvl1pPr algn="ctr">
              <a:defRPr sz="4050" b="1" i="0">
                <a:solidFill>
                  <a:schemeClr val="bg1"/>
                </a:solidFill>
                <a:latin typeface="Akrobat Black" pitchFamily="2" charset="77"/>
              </a:defRPr>
            </a:lvl1pPr>
          </a:lstStyle>
          <a:p>
            <a:r>
              <a:rPr lang="en-GB" dirty="0"/>
              <a:t>Click to edit Master title style</a:t>
            </a:r>
            <a:endParaRPr lang="en-RU" dirty="0"/>
          </a:p>
        </p:txBody>
      </p:sp>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531620" y="2574807"/>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760822" y="2624695"/>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2760822" y="3100311"/>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3" name="Picture Placeholder 9">
            <a:extLst>
              <a:ext uri="{FF2B5EF4-FFF2-40B4-BE49-F238E27FC236}">
                <a16:creationId xmlns:a16="http://schemas.microsoft.com/office/drawing/2014/main" id="{DCB5BB5A-A530-3A49-83B0-03D07B22E3DA}"/>
              </a:ext>
            </a:extLst>
          </p:cNvPr>
          <p:cNvSpPr>
            <a:spLocks noGrp="1"/>
          </p:cNvSpPr>
          <p:nvPr>
            <p:ph type="pic" sz="quarter" idx="12"/>
          </p:nvPr>
        </p:nvSpPr>
        <p:spPr>
          <a:xfrm>
            <a:off x="1531620" y="4413767"/>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4D135013-AB30-2444-B444-727421B6FAE1}"/>
              </a:ext>
            </a:extLst>
          </p:cNvPr>
          <p:cNvSpPr>
            <a:spLocks noGrp="1"/>
          </p:cNvSpPr>
          <p:nvPr>
            <p:ph type="body" idx="13"/>
          </p:nvPr>
        </p:nvSpPr>
        <p:spPr>
          <a:xfrm>
            <a:off x="2760822" y="4463655"/>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2E02476C-1D1F-8945-B336-62C83E739201}"/>
              </a:ext>
            </a:extLst>
          </p:cNvPr>
          <p:cNvSpPr>
            <a:spLocks noGrp="1"/>
          </p:cNvSpPr>
          <p:nvPr>
            <p:ph type="body" idx="14"/>
          </p:nvPr>
        </p:nvSpPr>
        <p:spPr>
          <a:xfrm>
            <a:off x="2760822" y="4939271"/>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11444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eak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531620" y="99387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2760822" y="1043760"/>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2760822" y="1519376"/>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3" name="Picture Placeholder 9">
            <a:extLst>
              <a:ext uri="{FF2B5EF4-FFF2-40B4-BE49-F238E27FC236}">
                <a16:creationId xmlns:a16="http://schemas.microsoft.com/office/drawing/2014/main" id="{DCB5BB5A-A530-3A49-83B0-03D07B22E3DA}"/>
              </a:ext>
            </a:extLst>
          </p:cNvPr>
          <p:cNvSpPr>
            <a:spLocks noGrp="1"/>
          </p:cNvSpPr>
          <p:nvPr>
            <p:ph type="pic" sz="quarter" idx="12"/>
          </p:nvPr>
        </p:nvSpPr>
        <p:spPr>
          <a:xfrm>
            <a:off x="1531620" y="4403940"/>
            <a:ext cx="975122" cy="1300881"/>
          </a:xfrm>
          <a:prstGeom prst="ellipse">
            <a:avLst/>
          </a:prstGeom>
        </p:spPr>
        <p:txBody>
          <a:bodyPr/>
          <a:lstStyle>
            <a:lvl1pPr>
              <a:defRPr>
                <a:solidFill>
                  <a:schemeClr val="bg1"/>
                </a:solidFill>
              </a:defRPr>
            </a:lvl1pPr>
          </a:lstStyle>
          <a:p>
            <a:endParaRPr lang="en-RU" dirty="0"/>
          </a:p>
        </p:txBody>
      </p:sp>
      <p:sp>
        <p:nvSpPr>
          <p:cNvPr id="14" name="Text Placeholder 2">
            <a:extLst>
              <a:ext uri="{FF2B5EF4-FFF2-40B4-BE49-F238E27FC236}">
                <a16:creationId xmlns:a16="http://schemas.microsoft.com/office/drawing/2014/main" id="{4D135013-AB30-2444-B444-727421B6FAE1}"/>
              </a:ext>
            </a:extLst>
          </p:cNvPr>
          <p:cNvSpPr>
            <a:spLocks noGrp="1"/>
          </p:cNvSpPr>
          <p:nvPr>
            <p:ph type="body" idx="13"/>
          </p:nvPr>
        </p:nvSpPr>
        <p:spPr>
          <a:xfrm>
            <a:off x="2760822" y="4453828"/>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5" name="Text Placeholder 2">
            <a:extLst>
              <a:ext uri="{FF2B5EF4-FFF2-40B4-BE49-F238E27FC236}">
                <a16:creationId xmlns:a16="http://schemas.microsoft.com/office/drawing/2014/main" id="{2E02476C-1D1F-8945-B336-62C83E739201}"/>
              </a:ext>
            </a:extLst>
          </p:cNvPr>
          <p:cNvSpPr>
            <a:spLocks noGrp="1"/>
          </p:cNvSpPr>
          <p:nvPr>
            <p:ph type="body" idx="14"/>
          </p:nvPr>
        </p:nvSpPr>
        <p:spPr>
          <a:xfrm>
            <a:off x="2760822" y="4929444"/>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6" name="Picture Placeholder 9">
            <a:extLst>
              <a:ext uri="{FF2B5EF4-FFF2-40B4-BE49-F238E27FC236}">
                <a16:creationId xmlns:a16="http://schemas.microsoft.com/office/drawing/2014/main" id="{1412C97D-6B5E-C740-A284-F99AC51384C9}"/>
              </a:ext>
            </a:extLst>
          </p:cNvPr>
          <p:cNvSpPr>
            <a:spLocks noGrp="1"/>
          </p:cNvSpPr>
          <p:nvPr>
            <p:ph type="pic" sz="quarter" idx="15"/>
          </p:nvPr>
        </p:nvSpPr>
        <p:spPr>
          <a:xfrm>
            <a:off x="1531620" y="2723238"/>
            <a:ext cx="975122" cy="1300881"/>
          </a:xfrm>
          <a:prstGeom prst="ellipse">
            <a:avLst/>
          </a:prstGeom>
        </p:spPr>
        <p:txBody>
          <a:bodyPr/>
          <a:lstStyle>
            <a:lvl1pPr>
              <a:defRPr>
                <a:solidFill>
                  <a:schemeClr val="bg1"/>
                </a:solidFill>
              </a:defRPr>
            </a:lvl1pPr>
          </a:lstStyle>
          <a:p>
            <a:endParaRPr lang="en-RU" dirty="0"/>
          </a:p>
        </p:txBody>
      </p:sp>
      <p:sp>
        <p:nvSpPr>
          <p:cNvPr id="17" name="Text Placeholder 2">
            <a:extLst>
              <a:ext uri="{FF2B5EF4-FFF2-40B4-BE49-F238E27FC236}">
                <a16:creationId xmlns:a16="http://schemas.microsoft.com/office/drawing/2014/main" id="{52B1480D-0C8D-B748-957F-924E4A0A13B1}"/>
              </a:ext>
            </a:extLst>
          </p:cNvPr>
          <p:cNvSpPr>
            <a:spLocks noGrp="1"/>
          </p:cNvSpPr>
          <p:nvPr>
            <p:ph type="body" idx="16"/>
          </p:nvPr>
        </p:nvSpPr>
        <p:spPr>
          <a:xfrm>
            <a:off x="2760822" y="2773126"/>
            <a:ext cx="3380899" cy="299171"/>
          </a:xfrm>
          <a:prstGeom prst="rect">
            <a:avLst/>
          </a:prstGeom>
        </p:spPr>
        <p:txBody>
          <a:bodyPr anchor="ctr"/>
          <a:lstStyle>
            <a:lvl1pPr marL="0" indent="0">
              <a:buNone/>
              <a:defRPr sz="18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8" name="Text Placeholder 2">
            <a:extLst>
              <a:ext uri="{FF2B5EF4-FFF2-40B4-BE49-F238E27FC236}">
                <a16:creationId xmlns:a16="http://schemas.microsoft.com/office/drawing/2014/main" id="{2AC106DA-03B8-D841-9AA9-F3FFBA059B74}"/>
              </a:ext>
            </a:extLst>
          </p:cNvPr>
          <p:cNvSpPr>
            <a:spLocks noGrp="1"/>
          </p:cNvSpPr>
          <p:nvPr>
            <p:ph type="body" idx="17"/>
          </p:nvPr>
        </p:nvSpPr>
        <p:spPr>
          <a:xfrm>
            <a:off x="2760822" y="3248742"/>
            <a:ext cx="5003959" cy="739817"/>
          </a:xfrm>
          <a:prstGeom prst="rect">
            <a:avLst/>
          </a:prstGeom>
        </p:spPr>
        <p:txBody>
          <a:bodyPr>
            <a:normAutofit/>
          </a:bodyPr>
          <a:lstStyle>
            <a:lvl1pPr marL="0" indent="0">
              <a:buNone/>
              <a:defRPr sz="150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75654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speaker coll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676400" y="52651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122437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09728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4027170" y="526512"/>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357133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344424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2" name="Picture Placeholder 9">
            <a:extLst>
              <a:ext uri="{FF2B5EF4-FFF2-40B4-BE49-F238E27FC236}">
                <a16:creationId xmlns:a16="http://schemas.microsoft.com/office/drawing/2014/main" id="{8607A446-D110-3446-8C6C-F46E677FE126}"/>
              </a:ext>
            </a:extLst>
          </p:cNvPr>
          <p:cNvSpPr>
            <a:spLocks noGrp="1"/>
          </p:cNvSpPr>
          <p:nvPr>
            <p:ph type="pic" sz="quarter" idx="15"/>
          </p:nvPr>
        </p:nvSpPr>
        <p:spPr>
          <a:xfrm>
            <a:off x="6377940" y="526512"/>
            <a:ext cx="975122" cy="1300881"/>
          </a:xfrm>
          <a:prstGeom prst="ellipse">
            <a:avLst/>
          </a:prstGeom>
        </p:spPr>
        <p:txBody>
          <a:bodyPr/>
          <a:lstStyle>
            <a:lvl1pPr>
              <a:defRPr>
                <a:solidFill>
                  <a:schemeClr val="bg1"/>
                </a:solidFill>
              </a:defRPr>
            </a:lvl1pPr>
          </a:lstStyle>
          <a:p>
            <a:endParaRPr lang="en-RU" dirty="0"/>
          </a:p>
        </p:txBody>
      </p:sp>
      <p:sp>
        <p:nvSpPr>
          <p:cNvPr id="23" name="Text Placeholder 2">
            <a:extLst>
              <a:ext uri="{FF2B5EF4-FFF2-40B4-BE49-F238E27FC236}">
                <a16:creationId xmlns:a16="http://schemas.microsoft.com/office/drawing/2014/main" id="{35926BC6-60C0-B841-9037-C0804F83E074}"/>
              </a:ext>
            </a:extLst>
          </p:cNvPr>
          <p:cNvSpPr>
            <a:spLocks noGrp="1"/>
          </p:cNvSpPr>
          <p:nvPr>
            <p:ph type="body" idx="16"/>
          </p:nvPr>
        </p:nvSpPr>
        <p:spPr>
          <a:xfrm>
            <a:off x="5925915" y="20467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4" name="Text Placeholder 2">
            <a:extLst>
              <a:ext uri="{FF2B5EF4-FFF2-40B4-BE49-F238E27FC236}">
                <a16:creationId xmlns:a16="http://schemas.microsoft.com/office/drawing/2014/main" id="{67C21B6C-6B6C-DC4D-BF70-9B67023201E4}"/>
              </a:ext>
            </a:extLst>
          </p:cNvPr>
          <p:cNvSpPr>
            <a:spLocks noGrp="1"/>
          </p:cNvSpPr>
          <p:nvPr>
            <p:ph type="body" idx="17"/>
          </p:nvPr>
        </p:nvSpPr>
        <p:spPr>
          <a:xfrm>
            <a:off x="5798820" y="24513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6" name="Picture Placeholder 9">
            <a:extLst>
              <a:ext uri="{FF2B5EF4-FFF2-40B4-BE49-F238E27FC236}">
                <a16:creationId xmlns:a16="http://schemas.microsoft.com/office/drawing/2014/main" id="{DB629364-6818-2048-A2EF-4BDD30F39A73}"/>
              </a:ext>
            </a:extLst>
          </p:cNvPr>
          <p:cNvSpPr>
            <a:spLocks noGrp="1"/>
          </p:cNvSpPr>
          <p:nvPr>
            <p:ph type="pic" sz="quarter" idx="18"/>
          </p:nvPr>
        </p:nvSpPr>
        <p:spPr>
          <a:xfrm>
            <a:off x="1676400" y="3472911"/>
            <a:ext cx="975122" cy="1300881"/>
          </a:xfrm>
          <a:prstGeom prst="ellipse">
            <a:avLst/>
          </a:prstGeom>
        </p:spPr>
        <p:txBody>
          <a:bodyPr/>
          <a:lstStyle>
            <a:lvl1pPr>
              <a:defRPr>
                <a:solidFill>
                  <a:schemeClr val="bg1"/>
                </a:solidFill>
              </a:defRPr>
            </a:lvl1pPr>
          </a:lstStyle>
          <a:p>
            <a:endParaRPr lang="en-RU" dirty="0"/>
          </a:p>
        </p:txBody>
      </p:sp>
      <p:sp>
        <p:nvSpPr>
          <p:cNvPr id="27" name="Text Placeholder 2">
            <a:extLst>
              <a:ext uri="{FF2B5EF4-FFF2-40B4-BE49-F238E27FC236}">
                <a16:creationId xmlns:a16="http://schemas.microsoft.com/office/drawing/2014/main" id="{1D84942F-606C-374E-B62C-03AD161D1142}"/>
              </a:ext>
            </a:extLst>
          </p:cNvPr>
          <p:cNvSpPr>
            <a:spLocks noGrp="1"/>
          </p:cNvSpPr>
          <p:nvPr>
            <p:ph type="body" idx="19"/>
          </p:nvPr>
        </p:nvSpPr>
        <p:spPr>
          <a:xfrm>
            <a:off x="122437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8" name="Text Placeholder 2">
            <a:extLst>
              <a:ext uri="{FF2B5EF4-FFF2-40B4-BE49-F238E27FC236}">
                <a16:creationId xmlns:a16="http://schemas.microsoft.com/office/drawing/2014/main" id="{190FCBC8-2B3E-B24B-AABF-A7C6972B783D}"/>
              </a:ext>
            </a:extLst>
          </p:cNvPr>
          <p:cNvSpPr>
            <a:spLocks noGrp="1"/>
          </p:cNvSpPr>
          <p:nvPr>
            <p:ph type="body" idx="20"/>
          </p:nvPr>
        </p:nvSpPr>
        <p:spPr>
          <a:xfrm>
            <a:off x="109728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9" name="Picture Placeholder 9">
            <a:extLst>
              <a:ext uri="{FF2B5EF4-FFF2-40B4-BE49-F238E27FC236}">
                <a16:creationId xmlns:a16="http://schemas.microsoft.com/office/drawing/2014/main" id="{BBDB1E20-3F64-F24A-8B87-CD260FA77F2B}"/>
              </a:ext>
            </a:extLst>
          </p:cNvPr>
          <p:cNvSpPr>
            <a:spLocks noGrp="1"/>
          </p:cNvSpPr>
          <p:nvPr>
            <p:ph type="pic" sz="quarter" idx="21"/>
          </p:nvPr>
        </p:nvSpPr>
        <p:spPr>
          <a:xfrm>
            <a:off x="4027170" y="3472911"/>
            <a:ext cx="975122" cy="1300881"/>
          </a:xfrm>
          <a:prstGeom prst="ellipse">
            <a:avLst/>
          </a:prstGeom>
        </p:spPr>
        <p:txBody>
          <a:bodyPr/>
          <a:lstStyle>
            <a:lvl1pPr>
              <a:defRPr>
                <a:solidFill>
                  <a:schemeClr val="bg1"/>
                </a:solidFill>
              </a:defRPr>
            </a:lvl1pPr>
          </a:lstStyle>
          <a:p>
            <a:endParaRPr lang="en-RU" dirty="0"/>
          </a:p>
        </p:txBody>
      </p:sp>
      <p:sp>
        <p:nvSpPr>
          <p:cNvPr id="30" name="Text Placeholder 2">
            <a:extLst>
              <a:ext uri="{FF2B5EF4-FFF2-40B4-BE49-F238E27FC236}">
                <a16:creationId xmlns:a16="http://schemas.microsoft.com/office/drawing/2014/main" id="{3CD07279-9ECA-3548-8E86-1CDDE5A829FB}"/>
              </a:ext>
            </a:extLst>
          </p:cNvPr>
          <p:cNvSpPr>
            <a:spLocks noGrp="1"/>
          </p:cNvSpPr>
          <p:nvPr>
            <p:ph type="body" idx="22"/>
          </p:nvPr>
        </p:nvSpPr>
        <p:spPr>
          <a:xfrm>
            <a:off x="357133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31" name="Text Placeholder 2">
            <a:extLst>
              <a:ext uri="{FF2B5EF4-FFF2-40B4-BE49-F238E27FC236}">
                <a16:creationId xmlns:a16="http://schemas.microsoft.com/office/drawing/2014/main" id="{1C943A1A-131E-7047-B456-F7EBCFCCC290}"/>
              </a:ext>
            </a:extLst>
          </p:cNvPr>
          <p:cNvSpPr>
            <a:spLocks noGrp="1"/>
          </p:cNvSpPr>
          <p:nvPr>
            <p:ph type="body" idx="23"/>
          </p:nvPr>
        </p:nvSpPr>
        <p:spPr>
          <a:xfrm>
            <a:off x="344424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32" name="Picture Placeholder 9">
            <a:extLst>
              <a:ext uri="{FF2B5EF4-FFF2-40B4-BE49-F238E27FC236}">
                <a16:creationId xmlns:a16="http://schemas.microsoft.com/office/drawing/2014/main" id="{E88D61A6-8504-0A40-9BF3-879C0DBAD504}"/>
              </a:ext>
            </a:extLst>
          </p:cNvPr>
          <p:cNvSpPr>
            <a:spLocks noGrp="1"/>
          </p:cNvSpPr>
          <p:nvPr>
            <p:ph type="pic" sz="quarter" idx="24"/>
          </p:nvPr>
        </p:nvSpPr>
        <p:spPr>
          <a:xfrm>
            <a:off x="6377940" y="3472911"/>
            <a:ext cx="975122" cy="1300881"/>
          </a:xfrm>
          <a:prstGeom prst="ellipse">
            <a:avLst/>
          </a:prstGeom>
        </p:spPr>
        <p:txBody>
          <a:bodyPr/>
          <a:lstStyle>
            <a:lvl1pPr>
              <a:defRPr>
                <a:solidFill>
                  <a:schemeClr val="bg1"/>
                </a:solidFill>
              </a:defRPr>
            </a:lvl1pPr>
          </a:lstStyle>
          <a:p>
            <a:endParaRPr lang="en-RU" dirty="0"/>
          </a:p>
        </p:txBody>
      </p:sp>
      <p:sp>
        <p:nvSpPr>
          <p:cNvPr id="33" name="Text Placeholder 2">
            <a:extLst>
              <a:ext uri="{FF2B5EF4-FFF2-40B4-BE49-F238E27FC236}">
                <a16:creationId xmlns:a16="http://schemas.microsoft.com/office/drawing/2014/main" id="{2403CC36-C1A6-9243-934D-9C20FEA20CF3}"/>
              </a:ext>
            </a:extLst>
          </p:cNvPr>
          <p:cNvSpPr>
            <a:spLocks noGrp="1"/>
          </p:cNvSpPr>
          <p:nvPr>
            <p:ph type="body" idx="25"/>
          </p:nvPr>
        </p:nvSpPr>
        <p:spPr>
          <a:xfrm>
            <a:off x="5925915" y="499319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34" name="Text Placeholder 2">
            <a:extLst>
              <a:ext uri="{FF2B5EF4-FFF2-40B4-BE49-F238E27FC236}">
                <a16:creationId xmlns:a16="http://schemas.microsoft.com/office/drawing/2014/main" id="{38144DC1-3E9A-CF4F-A267-E26A7355F8E1}"/>
              </a:ext>
            </a:extLst>
          </p:cNvPr>
          <p:cNvSpPr>
            <a:spLocks noGrp="1"/>
          </p:cNvSpPr>
          <p:nvPr>
            <p:ph type="body" idx="26"/>
          </p:nvPr>
        </p:nvSpPr>
        <p:spPr>
          <a:xfrm>
            <a:off x="5798820" y="539775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06772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 coll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1945512" y="1414782"/>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1493487" y="293506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1366391" y="333962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19" name="Picture Placeholder 9">
            <a:extLst>
              <a:ext uri="{FF2B5EF4-FFF2-40B4-BE49-F238E27FC236}">
                <a16:creationId xmlns:a16="http://schemas.microsoft.com/office/drawing/2014/main" id="{ACF21ED3-D1FF-EC4D-8077-0D84C37E9213}"/>
              </a:ext>
            </a:extLst>
          </p:cNvPr>
          <p:cNvSpPr>
            <a:spLocks noGrp="1"/>
          </p:cNvSpPr>
          <p:nvPr>
            <p:ph type="pic" sz="quarter" idx="12"/>
          </p:nvPr>
        </p:nvSpPr>
        <p:spPr>
          <a:xfrm>
            <a:off x="6326423" y="1414782"/>
            <a:ext cx="975122" cy="1300881"/>
          </a:xfrm>
          <a:prstGeom prst="ellipse">
            <a:avLst/>
          </a:prstGeom>
        </p:spPr>
        <p:txBody>
          <a:bodyPr/>
          <a:lstStyle>
            <a:lvl1pPr>
              <a:defRPr>
                <a:solidFill>
                  <a:schemeClr val="bg1"/>
                </a:solidFill>
              </a:defRPr>
            </a:lvl1pPr>
          </a:lstStyle>
          <a:p>
            <a:endParaRPr lang="en-RU" dirty="0"/>
          </a:p>
        </p:txBody>
      </p:sp>
      <p:sp>
        <p:nvSpPr>
          <p:cNvPr id="20" name="Text Placeholder 2">
            <a:extLst>
              <a:ext uri="{FF2B5EF4-FFF2-40B4-BE49-F238E27FC236}">
                <a16:creationId xmlns:a16="http://schemas.microsoft.com/office/drawing/2014/main" id="{757692D8-269D-A040-8157-D24B5BC91F0E}"/>
              </a:ext>
            </a:extLst>
          </p:cNvPr>
          <p:cNvSpPr>
            <a:spLocks noGrp="1"/>
          </p:cNvSpPr>
          <p:nvPr>
            <p:ph type="body" idx="13"/>
          </p:nvPr>
        </p:nvSpPr>
        <p:spPr>
          <a:xfrm>
            <a:off x="5870589" y="2935062"/>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8A5910B9-33BA-FF4A-8CFA-38A6DE6BB36F}"/>
              </a:ext>
            </a:extLst>
          </p:cNvPr>
          <p:cNvSpPr>
            <a:spLocks noGrp="1"/>
          </p:cNvSpPr>
          <p:nvPr>
            <p:ph type="body" idx="14"/>
          </p:nvPr>
        </p:nvSpPr>
        <p:spPr>
          <a:xfrm>
            <a:off x="5743493" y="3339625"/>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22" name="Picture Placeholder 9">
            <a:extLst>
              <a:ext uri="{FF2B5EF4-FFF2-40B4-BE49-F238E27FC236}">
                <a16:creationId xmlns:a16="http://schemas.microsoft.com/office/drawing/2014/main" id="{8607A446-D110-3446-8C6C-F46E677FE126}"/>
              </a:ext>
            </a:extLst>
          </p:cNvPr>
          <p:cNvSpPr>
            <a:spLocks noGrp="1"/>
          </p:cNvSpPr>
          <p:nvPr>
            <p:ph type="pic" sz="quarter" idx="15"/>
          </p:nvPr>
        </p:nvSpPr>
        <p:spPr>
          <a:xfrm>
            <a:off x="4063873" y="2778560"/>
            <a:ext cx="975122" cy="1300881"/>
          </a:xfrm>
          <a:prstGeom prst="ellipse">
            <a:avLst/>
          </a:prstGeom>
        </p:spPr>
        <p:txBody>
          <a:bodyPr/>
          <a:lstStyle>
            <a:lvl1pPr>
              <a:defRPr>
                <a:solidFill>
                  <a:schemeClr val="bg1"/>
                </a:solidFill>
              </a:defRPr>
            </a:lvl1pPr>
          </a:lstStyle>
          <a:p>
            <a:endParaRPr lang="en-RU" dirty="0"/>
          </a:p>
        </p:txBody>
      </p:sp>
      <p:sp>
        <p:nvSpPr>
          <p:cNvPr id="23" name="Text Placeholder 2">
            <a:extLst>
              <a:ext uri="{FF2B5EF4-FFF2-40B4-BE49-F238E27FC236}">
                <a16:creationId xmlns:a16="http://schemas.microsoft.com/office/drawing/2014/main" id="{35926BC6-60C0-B841-9037-C0804F83E074}"/>
              </a:ext>
            </a:extLst>
          </p:cNvPr>
          <p:cNvSpPr>
            <a:spLocks noGrp="1"/>
          </p:cNvSpPr>
          <p:nvPr>
            <p:ph type="body" idx="16"/>
          </p:nvPr>
        </p:nvSpPr>
        <p:spPr>
          <a:xfrm>
            <a:off x="3611848" y="4298840"/>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24" name="Text Placeholder 2">
            <a:extLst>
              <a:ext uri="{FF2B5EF4-FFF2-40B4-BE49-F238E27FC236}">
                <a16:creationId xmlns:a16="http://schemas.microsoft.com/office/drawing/2014/main" id="{67C21B6C-6B6C-DC4D-BF70-9B67023201E4}"/>
              </a:ext>
            </a:extLst>
          </p:cNvPr>
          <p:cNvSpPr>
            <a:spLocks noGrp="1"/>
          </p:cNvSpPr>
          <p:nvPr>
            <p:ph type="body" idx="17"/>
          </p:nvPr>
        </p:nvSpPr>
        <p:spPr>
          <a:xfrm>
            <a:off x="3484752" y="4703403"/>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8914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speaker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3BC1E-66ED-5448-8278-A9D51F179B68}"/>
              </a:ext>
            </a:extLst>
          </p:cNvPr>
          <p:cNvPicPr>
            <a:picLocks noChangeAspect="1"/>
          </p:cNvPicPr>
          <p:nvPr userDrawn="1"/>
        </p:nvPicPr>
        <p:blipFill>
          <a:blip r:embed="rId2"/>
          <a:stretch>
            <a:fillRect/>
          </a:stretch>
        </p:blipFill>
        <p:spPr>
          <a:xfrm>
            <a:off x="0" y="0"/>
            <a:ext cx="9144000" cy="6854430"/>
          </a:xfrm>
          <a:prstGeom prst="rect">
            <a:avLst/>
          </a:prstGeom>
        </p:spPr>
      </p:pic>
      <p:sp>
        <p:nvSpPr>
          <p:cNvPr id="10" name="Picture Placeholder 9">
            <a:extLst>
              <a:ext uri="{FF2B5EF4-FFF2-40B4-BE49-F238E27FC236}">
                <a16:creationId xmlns:a16="http://schemas.microsoft.com/office/drawing/2014/main" id="{7EAAD257-E2B2-1042-9179-DA5EAE038A2F}"/>
              </a:ext>
            </a:extLst>
          </p:cNvPr>
          <p:cNvSpPr>
            <a:spLocks noGrp="1"/>
          </p:cNvSpPr>
          <p:nvPr>
            <p:ph type="pic" sz="quarter" idx="10"/>
          </p:nvPr>
        </p:nvSpPr>
        <p:spPr>
          <a:xfrm>
            <a:off x="4084439" y="1908721"/>
            <a:ext cx="975122" cy="1300881"/>
          </a:xfrm>
          <a:prstGeom prst="ellipse">
            <a:avLst/>
          </a:prstGeom>
        </p:spPr>
        <p:txBody>
          <a:bodyPr/>
          <a:lstStyle>
            <a:lvl1pPr>
              <a:defRPr>
                <a:solidFill>
                  <a:schemeClr val="bg1"/>
                </a:solidFill>
              </a:defRPr>
            </a:lvl1pPr>
          </a:lstStyle>
          <a:p>
            <a:endParaRPr lang="en-RU" dirty="0"/>
          </a:p>
        </p:txBody>
      </p:sp>
      <p:sp>
        <p:nvSpPr>
          <p:cNvPr id="11" name="Text Placeholder 2">
            <a:extLst>
              <a:ext uri="{FF2B5EF4-FFF2-40B4-BE49-F238E27FC236}">
                <a16:creationId xmlns:a16="http://schemas.microsoft.com/office/drawing/2014/main" id="{A8653F76-DDBC-5C49-84B1-94BDA40C226D}"/>
              </a:ext>
            </a:extLst>
          </p:cNvPr>
          <p:cNvSpPr>
            <a:spLocks noGrp="1"/>
          </p:cNvSpPr>
          <p:nvPr>
            <p:ph type="body" idx="1"/>
          </p:nvPr>
        </p:nvSpPr>
        <p:spPr>
          <a:xfrm>
            <a:off x="3632415" y="3429001"/>
            <a:ext cx="1879171" cy="299171"/>
          </a:xfrm>
          <a:prstGeom prst="rect">
            <a:avLst/>
          </a:prstGeom>
        </p:spPr>
        <p:txBody>
          <a:bodyPr anchor="ctr">
            <a:noAutofit/>
          </a:bodyPr>
          <a:lstStyle>
            <a:lvl1pPr marL="0" indent="0" algn="ctr">
              <a:buNone/>
              <a:defRPr sz="1200" b="1" i="0">
                <a:solidFill>
                  <a:schemeClr val="bg1"/>
                </a:solidFill>
                <a:latin typeface="Akrobat SemiBold"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2" name="Text Placeholder 2">
            <a:extLst>
              <a:ext uri="{FF2B5EF4-FFF2-40B4-BE49-F238E27FC236}">
                <a16:creationId xmlns:a16="http://schemas.microsoft.com/office/drawing/2014/main" id="{CE4FC0B9-BD7F-BF46-A630-B82100A1BD3A}"/>
              </a:ext>
            </a:extLst>
          </p:cNvPr>
          <p:cNvSpPr>
            <a:spLocks noGrp="1"/>
          </p:cNvSpPr>
          <p:nvPr>
            <p:ph type="body" idx="11"/>
          </p:nvPr>
        </p:nvSpPr>
        <p:spPr>
          <a:xfrm>
            <a:off x="3505319" y="3833564"/>
            <a:ext cx="2118361" cy="739817"/>
          </a:xfrm>
          <a:prstGeom prst="rect">
            <a:avLst/>
          </a:prstGeom>
        </p:spPr>
        <p:txBody>
          <a:bodyPr>
            <a:normAutofit/>
          </a:bodyPr>
          <a:lstStyle>
            <a:lvl1pPr marL="0" indent="0" algn="ctr">
              <a:buNone/>
              <a:defRPr sz="1050" b="0" i="0">
                <a:solidFill>
                  <a:schemeClr val="bg1"/>
                </a:solidFill>
                <a:latin typeface="Akrobat"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0156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326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418411-98EF-4C7D-A882-AF4DB137AA2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084ECB6-D9D9-4BC1-A6B1-F581C7BD701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521F41-6056-4E8E-90A5-7CD0CE1C1B10}"/>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5" name="Нижний колонтитул 4">
            <a:extLst>
              <a:ext uri="{FF2B5EF4-FFF2-40B4-BE49-F238E27FC236}">
                <a16:creationId xmlns:a16="http://schemas.microsoft.com/office/drawing/2014/main" id="{39B0EC21-3A10-4922-9663-82F00FAF184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91290E46-0C55-43F4-9833-F55017BC135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8350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36462230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51286736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6498184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3950397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45653374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411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27464040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18917503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6505590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64313" y="109538"/>
            <a:ext cx="2068512"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55600" y="109538"/>
            <a:ext cx="6056313"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744281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493DC8-7A4C-4BD6-A87D-41A55B23569B}"/>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9B0DF525-6675-4E99-851D-9D26D581929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1B2AFD3-8FF5-4EE3-A7EA-AA68A0EFC992}"/>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5" name="Нижний колонтитул 4">
            <a:extLst>
              <a:ext uri="{FF2B5EF4-FFF2-40B4-BE49-F238E27FC236}">
                <a16:creationId xmlns:a16="http://schemas.microsoft.com/office/drawing/2014/main" id="{40E922A0-26DB-48C2-A1EA-E568A4EE7878}"/>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73F33CD3-C934-40E3-B18E-8FF6FF65312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909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аблица 2"/>
          <p:cNvSpPr>
            <a:spLocks noGrp="1"/>
          </p:cNvSpPr>
          <p:nvPr>
            <p:ph type="tbl" idx="1"/>
          </p:nvPr>
        </p:nvSpPr>
        <p:spPr>
          <a:xfrm>
            <a:off x="355600" y="898525"/>
            <a:ext cx="8270875" cy="2185988"/>
          </a:xfrm>
        </p:spPr>
        <p:txBody>
          <a:bodyPr/>
          <a:lstStyle/>
          <a:p>
            <a:pPr lvl="0"/>
            <a:endParaRPr lang="ru-RU" noProof="0"/>
          </a:p>
        </p:txBody>
      </p:sp>
    </p:spTree>
    <p:extLst>
      <p:ext uri="{BB962C8B-B14F-4D97-AF65-F5344CB8AC3E}">
        <p14:creationId xmlns:p14="http://schemas.microsoft.com/office/powerpoint/2010/main" val="423236931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1504223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2185988"/>
          </a:xfrm>
        </p:spPr>
        <p:txBody>
          <a:bodyPr/>
          <a:lstStyle/>
          <a:p>
            <a:pPr lvl="0"/>
            <a:endParaRPr lang="ru-RU" noProof="0"/>
          </a:p>
        </p:txBody>
      </p:sp>
    </p:spTree>
    <p:extLst>
      <p:ext uri="{BB962C8B-B14F-4D97-AF65-F5344CB8AC3E}">
        <p14:creationId xmlns:p14="http://schemas.microsoft.com/office/powerpoint/2010/main" val="125620747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853184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7276508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6518334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26225189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1407578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5376619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241046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76D02-D4C1-4155-8D0D-689F51C7BBD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ABB5B05-439E-4063-A2E5-3023C350EE0B}"/>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B7DB040-5D06-40B0-B743-CB1DC20DE065}"/>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BF0942C-5C2F-491F-B1B9-632B3048AA4B}"/>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6" name="Нижний колонтитул 5">
            <a:extLst>
              <a:ext uri="{FF2B5EF4-FFF2-40B4-BE49-F238E27FC236}">
                <a16:creationId xmlns:a16="http://schemas.microsoft.com/office/drawing/2014/main" id="{7540897D-15C3-48A8-A914-B5F19D4EAD3A}"/>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614741C6-FC37-4805-A67A-9FBB58872C3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2154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58937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66244361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71759221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0141401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64313" y="109538"/>
            <a:ext cx="2068512"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55600" y="109538"/>
            <a:ext cx="6056313"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00080065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аблица 2"/>
          <p:cNvSpPr>
            <a:spLocks noGrp="1"/>
          </p:cNvSpPr>
          <p:nvPr>
            <p:ph type="tbl" idx="1"/>
          </p:nvPr>
        </p:nvSpPr>
        <p:spPr>
          <a:xfrm>
            <a:off x="355600" y="898525"/>
            <a:ext cx="8270875" cy="2185988"/>
          </a:xfrm>
        </p:spPr>
        <p:txBody>
          <a:bodyPr/>
          <a:lstStyle/>
          <a:p>
            <a:pPr lvl="0"/>
            <a:endParaRPr lang="ru-RU" noProof="0"/>
          </a:p>
        </p:txBody>
      </p:sp>
    </p:spTree>
    <p:extLst>
      <p:ext uri="{BB962C8B-B14F-4D97-AF65-F5344CB8AC3E}">
        <p14:creationId xmlns:p14="http://schemas.microsoft.com/office/powerpoint/2010/main" val="173591511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5704526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2185988"/>
          </a:xfrm>
        </p:spPr>
        <p:txBody>
          <a:bodyPr/>
          <a:lstStyle/>
          <a:p>
            <a:pPr lvl="0"/>
            <a:endParaRPr lang="ru-RU" noProof="0"/>
          </a:p>
        </p:txBody>
      </p:sp>
    </p:spTree>
    <p:extLst>
      <p:ext uri="{BB962C8B-B14F-4D97-AF65-F5344CB8AC3E}">
        <p14:creationId xmlns:p14="http://schemas.microsoft.com/office/powerpoint/2010/main" val="416353638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1688799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8" y="109538"/>
            <a:ext cx="7983537" cy="458787"/>
          </a:xfrm>
        </p:spPr>
        <p:txBody>
          <a:bodyPr/>
          <a:lstStyle/>
          <a:p>
            <a:r>
              <a:rPr lang="ru-RU"/>
              <a:t>Образец заголовка</a:t>
            </a:r>
          </a:p>
        </p:txBody>
      </p:sp>
      <p:sp>
        <p:nvSpPr>
          <p:cNvPr id="3" name="Объект 2"/>
          <p:cNvSpPr>
            <a:spLocks noGrp="1"/>
          </p:cNvSpPr>
          <p:nvPr>
            <p:ph sz="half" idx="1"/>
          </p:nvPr>
        </p:nvSpPr>
        <p:spPr>
          <a:xfrm>
            <a:off x="355600"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9962050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82E544-97FD-48FE-BC55-17A9C7B675E2}"/>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59A1704-3200-433C-972E-BBE8F56922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64C951C4-7690-48C3-AD2D-C6EA33E0B7DB}"/>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E55F2B8-EA9D-46E5-83E3-94A8327EAD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7E658F3C-ACF0-4607-8AE7-72EEFA01CC37}"/>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95202F-1A72-4678-8234-739B75D9C72A}"/>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8" name="Нижний колонтитул 7">
            <a:extLst>
              <a:ext uri="{FF2B5EF4-FFF2-40B4-BE49-F238E27FC236}">
                <a16:creationId xmlns:a16="http://schemas.microsoft.com/office/drawing/2014/main" id="{477B5548-08D6-4605-804C-CABD3D7E8DCC}"/>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FC0A6686-33E9-4F82-A581-EB61E727562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67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F73508-DC54-45C8-9200-D47CBA21DA6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ED78B68-F3C2-47DA-859E-6BB692E1D2A2}"/>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4" name="Нижний колонтитул 3">
            <a:extLst>
              <a:ext uri="{FF2B5EF4-FFF2-40B4-BE49-F238E27FC236}">
                <a16:creationId xmlns:a16="http://schemas.microsoft.com/office/drawing/2014/main" id="{4588078D-F0A5-445E-8AFA-2040F797D816}"/>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53722037-1C75-414B-859F-8F68C56E2EF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20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1C55983-263F-46BC-B8C2-BC1D04C46637}"/>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3" name="Нижний колонтитул 2">
            <a:extLst>
              <a:ext uri="{FF2B5EF4-FFF2-40B4-BE49-F238E27FC236}">
                <a16:creationId xmlns:a16="http://schemas.microsoft.com/office/drawing/2014/main" id="{5C72E42B-18C4-42B7-8035-0BCEDBDFB723}"/>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C6A859E8-485E-4325-ACA7-739CF6AE9C1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1418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ABAED4-E2B5-4603-9B52-37F4796BA7F4}"/>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CF5C2C94-016E-406E-9E80-A2CFCE87CC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63B7C4-9B05-45E4-B379-58471A7BA8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F2868480-C8C6-4912-8002-40D6FD5790D4}"/>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6" name="Нижний колонтитул 5">
            <a:extLst>
              <a:ext uri="{FF2B5EF4-FFF2-40B4-BE49-F238E27FC236}">
                <a16:creationId xmlns:a16="http://schemas.microsoft.com/office/drawing/2014/main" id="{E17F1B94-4217-44BD-9191-8FD939F5C140}"/>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B5C5F8F4-56D8-4B4B-B62F-E4C89435A2B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9423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0B039-DDF2-4D8C-9373-EB6AA0FE15C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588C9980-5D6D-4C50-91EE-362DFC692D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C7E772F5-AF2F-4776-A40C-EEB608CD4D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9B0D5025-AD5B-41F7-AAF2-F82367FA38A1}"/>
              </a:ext>
            </a:extLst>
          </p:cNvPr>
          <p:cNvSpPr>
            <a:spLocks noGrp="1"/>
          </p:cNvSpPr>
          <p:nvPr>
            <p:ph type="dt" sz="half" idx="10"/>
          </p:nvPr>
        </p:nvSpPr>
        <p:spPr/>
        <p:txBody>
          <a:bodyPr/>
          <a:lstStyle/>
          <a:p>
            <a:fld id="{C764DE79-268F-4C1A-8933-263129D2AF90}" type="datetimeFigureOut">
              <a:rPr lang="en-US" smtClean="0"/>
              <a:t>11/18/2021</a:t>
            </a:fld>
            <a:endParaRPr lang="en-US" dirty="0"/>
          </a:p>
        </p:txBody>
      </p:sp>
      <p:sp>
        <p:nvSpPr>
          <p:cNvPr id="6" name="Нижний колонтитул 5">
            <a:extLst>
              <a:ext uri="{FF2B5EF4-FFF2-40B4-BE49-F238E27FC236}">
                <a16:creationId xmlns:a16="http://schemas.microsoft.com/office/drawing/2014/main" id="{F9D206F2-8203-4A95-B965-501A6A52E305}"/>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6FC53E4D-AFDB-4976-BD57-5BED833967D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285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2.pn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3.png"/><Relationship Id="rId2" Type="http://schemas.openxmlformats.org/officeDocument/2006/relationships/slideLayout" Target="../slideLayouts/slideLayout36.xml"/><Relationship Id="rId16"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373804-BB99-46DC-B259-BAAA915A758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C1B3ABD-B23D-43AE-B3C4-12BF4FF71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646DA6-3DBE-42B6-BD68-7B4E501870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11/18/2021</a:t>
            </a:fld>
            <a:endParaRPr lang="en-US" dirty="0"/>
          </a:p>
        </p:txBody>
      </p:sp>
      <p:sp>
        <p:nvSpPr>
          <p:cNvPr id="5" name="Нижний колонтитул 4">
            <a:extLst>
              <a:ext uri="{FF2B5EF4-FFF2-40B4-BE49-F238E27FC236}">
                <a16:creationId xmlns:a16="http://schemas.microsoft.com/office/drawing/2014/main" id="{8B159C14-C20E-4221-AFDD-339750924C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D97782E4-1385-4173-8860-426E5F381E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530638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0"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8" y="109538"/>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721475"/>
            <a:ext cx="9144000" cy="136525"/>
          </a:xfrm>
          <a:prstGeom prst="rect">
            <a:avLst/>
          </a:prstGeom>
          <a:solidFill>
            <a:srgbClr val="005298"/>
          </a:solidFill>
          <a:ln w="9525">
            <a:noFill/>
            <a:miter lim="800000"/>
            <a:headEnd/>
            <a:tailEnd/>
          </a:ln>
        </p:spPr>
        <p:txBody>
          <a:bodyPr anchor="ctr">
            <a:spAutoFit/>
          </a:bodyPr>
          <a:lstStyle/>
          <a:p>
            <a:endParaRPr lang="ru-RU"/>
          </a:p>
        </p:txBody>
      </p:sp>
      <p:sp>
        <p:nvSpPr>
          <p:cNvPr id="1032" name="Text Box 18"/>
          <p:cNvSpPr txBox="1">
            <a:spLocks noChangeArrowheads="1"/>
          </p:cNvSpPr>
          <p:nvPr/>
        </p:nvSpPr>
        <p:spPr bwMode="auto">
          <a:xfrm>
            <a:off x="8915400" y="6697663"/>
            <a:ext cx="155575" cy="174625"/>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p:nvSpPr>
        <p:spPr bwMode="auto">
          <a:xfrm>
            <a:off x="0" y="12012"/>
            <a:ext cx="9144000" cy="57751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 y="6477973"/>
            <a:ext cx="649288" cy="368914"/>
          </a:xfrm>
          <a:prstGeom prst="rect">
            <a:avLst/>
          </a:prstGeom>
        </p:spPr>
      </p:pic>
    </p:spTree>
    <p:extLst>
      <p:ext uri="{BB962C8B-B14F-4D97-AF65-F5344CB8AC3E}">
        <p14:creationId xmlns:p14="http://schemas.microsoft.com/office/powerpoint/2010/main" val="19913581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0"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8" y="109538"/>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605072"/>
            <a:ext cx="9144000" cy="369332"/>
          </a:xfrm>
          <a:prstGeom prst="rect">
            <a:avLst/>
          </a:prstGeom>
          <a:solidFill>
            <a:srgbClr val="005298"/>
          </a:solidFill>
          <a:ln w="9525">
            <a:noFill/>
            <a:miter lim="800000"/>
            <a:headEnd/>
            <a:tailEnd/>
          </a:ln>
        </p:spPr>
        <p:txBody>
          <a:bodyPr anchor="ctr">
            <a:spAutoFit/>
          </a:bodyPr>
          <a:lstStyle/>
          <a:p>
            <a:endParaRPr lang="ru-RU" b="1" dirty="0">
              <a:solidFill>
                <a:schemeClr val="bg1"/>
              </a:solidFill>
            </a:endParaRPr>
          </a:p>
        </p:txBody>
      </p:sp>
      <p:sp>
        <p:nvSpPr>
          <p:cNvPr id="1032" name="Text Box 18"/>
          <p:cNvSpPr txBox="1">
            <a:spLocks noChangeArrowheads="1"/>
          </p:cNvSpPr>
          <p:nvPr/>
        </p:nvSpPr>
        <p:spPr bwMode="auto">
          <a:xfrm>
            <a:off x="8915400" y="6697663"/>
            <a:ext cx="155575" cy="174625"/>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userDrawn="1"/>
        </p:nvSpPr>
        <p:spPr bwMode="auto">
          <a:xfrm>
            <a:off x="0" y="12012"/>
            <a:ext cx="9144000" cy="57751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6477973"/>
            <a:ext cx="649288" cy="368914"/>
          </a:xfrm>
          <a:prstGeom prst="rect">
            <a:avLst/>
          </a:prstGeom>
        </p:spPr>
      </p:pic>
    </p:spTree>
    <p:extLst>
      <p:ext uri="{BB962C8B-B14F-4D97-AF65-F5344CB8AC3E}">
        <p14:creationId xmlns:p14="http://schemas.microsoft.com/office/powerpoint/2010/main" val="25318870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5.jpeg"/><Relationship Id="rId4" Type="http://schemas.openxmlformats.org/officeDocument/2006/relationships/hyperlink" Target="http://triz-summit.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1.xml"/><Relationship Id="rId5" Type="http://schemas.openxmlformats.org/officeDocument/2006/relationships/hyperlink" Target="http://www.triz-summit.ru/" TargetMode="External"/><Relationship Id="rId4" Type="http://schemas.openxmlformats.org/officeDocument/2006/relationships/hyperlink" Target="mailto:natasha-rubina@yandex.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riz-2010.appspot.com/"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75343" y="6188075"/>
            <a:ext cx="3744232" cy="292388"/>
          </a:xfrm>
          <a:prstGeom prst="rect">
            <a:avLst/>
          </a:prstGeom>
          <a:noFill/>
          <a:ln w="9525">
            <a:noFill/>
            <a:round/>
            <a:headEnd/>
            <a:tailEnd/>
          </a:ln>
        </p:spPr>
        <p:txBody>
          <a:bodyPr wrap="square" lIns="0" tIns="0" rIns="0" bIns="0" anchor="b">
            <a:spAutoFit/>
          </a:body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2000" b="0" i="0" u="none" strike="noStrike" kern="1200" cap="none" spc="0" normalizeH="0" baseline="0" noProof="0" dirty="0">
                <a:ln>
                  <a:noFill/>
                </a:ln>
                <a:solidFill>
                  <a:srgbClr val="0070C0"/>
                </a:solidFill>
                <a:effectLst/>
                <a:uLnTx/>
                <a:uFillTx/>
                <a:latin typeface="Arial" charset="0"/>
                <a:ea typeface="+mn-ea"/>
                <a:cs typeface="+mn-cs"/>
              </a:rPr>
              <a:t>Москва, </a:t>
            </a:r>
            <a:r>
              <a:rPr kumimoji="0" lang="en-US" sz="2000" b="0" i="0" u="none" strike="noStrike" kern="1200" cap="none" spc="0" normalizeH="0" baseline="0" noProof="0" dirty="0">
                <a:ln>
                  <a:noFill/>
                </a:ln>
                <a:solidFill>
                  <a:srgbClr val="0070C0"/>
                </a:solidFill>
                <a:effectLst/>
                <a:uLnTx/>
                <a:uFillTx/>
                <a:latin typeface="Arial" charset="0"/>
                <a:ea typeface="+mn-ea"/>
                <a:cs typeface="+mn-cs"/>
              </a:rPr>
              <a:t>1</a:t>
            </a:r>
            <a:r>
              <a:rPr kumimoji="0" lang="ru-RU" sz="2000" b="0" i="0" u="none" strike="noStrike" kern="1200" cap="none" spc="0" normalizeH="0" baseline="0" noProof="0" dirty="0">
                <a:ln>
                  <a:noFill/>
                </a:ln>
                <a:solidFill>
                  <a:srgbClr val="0070C0"/>
                </a:solidFill>
                <a:effectLst/>
                <a:uLnTx/>
                <a:uFillTx/>
                <a:latin typeface="Arial" charset="0"/>
                <a:ea typeface="+mn-ea"/>
                <a:cs typeface="+mn-cs"/>
              </a:rPr>
              <a:t>8 </a:t>
            </a:r>
            <a:r>
              <a:rPr lang="ru-RU" sz="2000" dirty="0">
                <a:solidFill>
                  <a:srgbClr val="0070C0"/>
                </a:solidFill>
                <a:latin typeface="Arial" charset="0"/>
              </a:rPr>
              <a:t>ноября</a:t>
            </a:r>
            <a:r>
              <a:rPr kumimoji="0" lang="ru-RU" sz="2000" b="0" i="0" u="none" strike="noStrike" kern="1200" cap="none" spc="0" normalizeH="0" baseline="0" noProof="0" dirty="0">
                <a:ln>
                  <a:noFill/>
                </a:ln>
                <a:solidFill>
                  <a:srgbClr val="0070C0"/>
                </a:solidFill>
                <a:effectLst/>
                <a:uLnTx/>
                <a:uFillTx/>
                <a:latin typeface="Arial" charset="0"/>
                <a:ea typeface="+mn-ea"/>
                <a:cs typeface="+mn-cs"/>
              </a:rPr>
              <a:t> 2021 года </a:t>
            </a:r>
          </a:p>
        </p:txBody>
      </p:sp>
      <p:sp>
        <p:nvSpPr>
          <p:cNvPr id="2051" name="Rectangle 3"/>
          <p:cNvSpPr>
            <a:spLocks noGrp="1" noChangeArrowheads="1"/>
          </p:cNvSpPr>
          <p:nvPr>
            <p:ph type="title"/>
          </p:nvPr>
        </p:nvSpPr>
        <p:spPr>
          <a:xfrm>
            <a:off x="157831" y="1423633"/>
            <a:ext cx="8879123" cy="2465290"/>
          </a:xfrm>
        </p:spPr>
        <p:txBody>
          <a:bodyPr>
            <a:no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dirty="0">
                <a:solidFill>
                  <a:srgbClr val="0070C0"/>
                </a:solidFill>
              </a:rPr>
              <a:t>Кубок ТРИЗ Саммита</a:t>
            </a:r>
            <a:br>
              <a:rPr lang="ru-RU" sz="4000" b="1" dirty="0">
                <a:solidFill>
                  <a:srgbClr val="0070C0"/>
                </a:solidFill>
              </a:rPr>
            </a:br>
            <a:r>
              <a:rPr lang="ru-RU" sz="4000" b="1" dirty="0">
                <a:solidFill>
                  <a:srgbClr val="0070C0"/>
                </a:solidFill>
              </a:rPr>
              <a:t>ТРИЗ-турнир</a:t>
            </a:r>
            <a:br>
              <a:rPr lang="ru-RU" sz="4000" b="1" dirty="0">
                <a:solidFill>
                  <a:srgbClr val="0070C0"/>
                </a:solidFill>
              </a:rPr>
            </a:br>
            <a:r>
              <a:rPr lang="ru-RU" sz="4000" b="1" dirty="0">
                <a:solidFill>
                  <a:srgbClr val="0070C0"/>
                </a:solidFill>
              </a:rPr>
              <a:t>вебинары для экспертов</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844" y="265708"/>
            <a:ext cx="2039235" cy="1157925"/>
          </a:xfrm>
          <a:prstGeom prst="rect">
            <a:avLst/>
          </a:prstGeom>
        </p:spPr>
      </p:pic>
      <p:sp>
        <p:nvSpPr>
          <p:cNvPr id="2" name="Прямоугольник 1"/>
          <p:cNvSpPr/>
          <p:nvPr/>
        </p:nvSpPr>
        <p:spPr>
          <a:xfrm>
            <a:off x="6850137" y="6188075"/>
            <a:ext cx="2186817" cy="338554"/>
          </a:xfrm>
          <a:prstGeom prst="rect">
            <a:avLst/>
          </a:prstGeom>
        </p:spPr>
        <p:txBody>
          <a:bodyPr wrap="none">
            <a:spAutoFit/>
          </a:bodyPr>
          <a:lstStyle/>
          <a:p>
            <a:pPr marL="0" marR="0" lvl="0" indent="0" algn="ctr" defTabSz="914400" rtl="0" eaLnBrk="1" fontAlgn="base" latinLnBrk="0" hangingPunct="1">
              <a:lnSpc>
                <a:spcPct val="100000"/>
              </a:lnSpc>
              <a:spcBef>
                <a:spcPct val="15000"/>
              </a:spcBef>
              <a:spcAft>
                <a:spcPct val="0"/>
              </a:spcAft>
              <a:buClr>
                <a:srgbClr val="993300"/>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hlinkClick r:id="rId4"/>
              </a:rPr>
              <a:t>http://triz-summit.ru</a:t>
            </a:r>
            <a:r>
              <a:rPr kumimoji="0" lang="ru-RU" sz="1600" b="1"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5122" name="Picture 2">
            <a:extLst>
              <a:ext uri="{FF2B5EF4-FFF2-40B4-BE49-F238E27FC236}">
                <a16:creationId xmlns:a16="http://schemas.microsoft.com/office/drawing/2014/main" id="{7FDA4A29-1EC8-4F97-B2DA-ABB9FA2A0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23" y="421276"/>
            <a:ext cx="2034565" cy="84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26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3D3F44B-2542-416C-B33F-428DF698280C}"/>
              </a:ext>
            </a:extLst>
          </p:cNvPr>
          <p:cNvPicPr>
            <a:picLocks noChangeAspect="1"/>
          </p:cNvPicPr>
          <p:nvPr/>
        </p:nvPicPr>
        <p:blipFill>
          <a:blip r:embed="rId2"/>
          <a:stretch>
            <a:fillRect/>
          </a:stretch>
        </p:blipFill>
        <p:spPr>
          <a:xfrm>
            <a:off x="0" y="1384199"/>
            <a:ext cx="9144000" cy="4890765"/>
          </a:xfrm>
          <a:prstGeom prst="rect">
            <a:avLst/>
          </a:prstGeom>
        </p:spPr>
      </p:pic>
      <p:sp>
        <p:nvSpPr>
          <p:cNvPr id="4" name="Заголовок 1">
            <a:extLst>
              <a:ext uri="{FF2B5EF4-FFF2-40B4-BE49-F238E27FC236}">
                <a16:creationId xmlns:a16="http://schemas.microsoft.com/office/drawing/2014/main" id="{5B47783E-A465-4D5C-8725-74E6E17A8EE4}"/>
              </a:ext>
            </a:extLst>
          </p:cNvPr>
          <p:cNvSpPr txBox="1">
            <a:spLocks/>
          </p:cNvSpPr>
          <p:nvPr/>
        </p:nvSpPr>
        <p:spPr>
          <a:xfrm>
            <a:off x="649288" y="109538"/>
            <a:ext cx="7983537" cy="458787"/>
          </a:xfrm>
          <a:prstGeom prst="rect">
            <a:avLst/>
          </a:prstGeom>
        </p:spPr>
        <p:txBody>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defTabSz="914400"/>
            <a:r>
              <a:rPr lang="ru-RU" kern="0" dirty="0"/>
              <a:t>Описание проблемы</a:t>
            </a:r>
          </a:p>
        </p:txBody>
      </p:sp>
    </p:spTree>
    <p:extLst>
      <p:ext uri="{BB962C8B-B14F-4D97-AF65-F5344CB8AC3E}">
        <p14:creationId xmlns:p14="http://schemas.microsoft.com/office/powerpoint/2010/main" val="12684324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143E62-0A31-4688-99D0-DA741E39024D}"/>
              </a:ext>
            </a:extLst>
          </p:cNvPr>
          <p:cNvSpPr txBox="1">
            <a:spLocks/>
          </p:cNvSpPr>
          <p:nvPr/>
        </p:nvSpPr>
        <p:spPr>
          <a:xfrm>
            <a:off x="649288" y="109538"/>
            <a:ext cx="7983537" cy="458787"/>
          </a:xfrm>
          <a:prstGeom prst="rect">
            <a:avLst/>
          </a:prstGeom>
        </p:spPr>
        <p:txBody>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defTabSz="914400"/>
            <a:r>
              <a:rPr lang="ru-RU" kern="0" dirty="0"/>
              <a:t>Контрольный ответ</a:t>
            </a:r>
          </a:p>
        </p:txBody>
      </p:sp>
      <p:sp>
        <p:nvSpPr>
          <p:cNvPr id="3" name="TextBox 2">
            <a:extLst>
              <a:ext uri="{FF2B5EF4-FFF2-40B4-BE49-F238E27FC236}">
                <a16:creationId xmlns:a16="http://schemas.microsoft.com/office/drawing/2014/main" id="{496D482F-111C-4103-993D-6993679A5364}"/>
              </a:ext>
            </a:extLst>
          </p:cNvPr>
          <p:cNvSpPr txBox="1"/>
          <p:nvPr/>
        </p:nvSpPr>
        <p:spPr>
          <a:xfrm>
            <a:off x="469783" y="847288"/>
            <a:ext cx="8263156" cy="646331"/>
          </a:xfrm>
          <a:prstGeom prst="rect">
            <a:avLst/>
          </a:prstGeom>
          <a:noFill/>
        </p:spPr>
        <p:txBody>
          <a:bodyPr wrap="square" rtlCol="0">
            <a:spAutoFit/>
          </a:bodyPr>
          <a:lstStyle/>
          <a:p>
            <a:r>
              <a:rPr lang="ru-RU" dirty="0"/>
              <a:t>Два рабочих баллона заполняются водой и размещаются в перевернутом виде выше большого транспортного баллона</a:t>
            </a:r>
          </a:p>
        </p:txBody>
      </p:sp>
      <p:pic>
        <p:nvPicPr>
          <p:cNvPr id="1026" name="Picture 2">
            <a:extLst>
              <a:ext uri="{FF2B5EF4-FFF2-40B4-BE49-F238E27FC236}">
                <a16:creationId xmlns:a16="http://schemas.microsoft.com/office/drawing/2014/main" id="{2EC33B67-1464-41C0-BC41-C2AA309289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06" t="20147" r="25144" b="2490"/>
          <a:stretch/>
        </p:blipFill>
        <p:spPr bwMode="auto">
          <a:xfrm>
            <a:off x="5612235" y="1170453"/>
            <a:ext cx="2617366" cy="391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588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B59A64-98AB-4A74-9F5E-AB47878D743D}"/>
              </a:ext>
            </a:extLst>
          </p:cNvPr>
          <p:cNvSpPr txBox="1">
            <a:spLocks/>
          </p:cNvSpPr>
          <p:nvPr/>
        </p:nvSpPr>
        <p:spPr>
          <a:xfrm>
            <a:off x="649288" y="109538"/>
            <a:ext cx="7983537" cy="458787"/>
          </a:xfrm>
          <a:prstGeom prst="rect">
            <a:avLst/>
          </a:prstGeom>
        </p:spPr>
        <p:txBody>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defTabSz="914400"/>
            <a:r>
              <a:rPr lang="ru-RU" kern="0" dirty="0"/>
              <a:t>Задача «Крутая лестница»</a:t>
            </a:r>
          </a:p>
        </p:txBody>
      </p:sp>
      <p:pic>
        <p:nvPicPr>
          <p:cNvPr id="3" name="Рисунок 2">
            <a:extLst>
              <a:ext uri="{FF2B5EF4-FFF2-40B4-BE49-F238E27FC236}">
                <a16:creationId xmlns:a16="http://schemas.microsoft.com/office/drawing/2014/main" id="{1DFD499C-5119-46C3-9516-1D9808D27A59}"/>
              </a:ext>
            </a:extLst>
          </p:cNvPr>
          <p:cNvPicPr>
            <a:picLocks noChangeAspect="1"/>
          </p:cNvPicPr>
          <p:nvPr/>
        </p:nvPicPr>
        <p:blipFill>
          <a:blip r:embed="rId2"/>
          <a:stretch>
            <a:fillRect/>
          </a:stretch>
        </p:blipFill>
        <p:spPr>
          <a:xfrm>
            <a:off x="5536157" y="768422"/>
            <a:ext cx="3393442" cy="2780121"/>
          </a:xfrm>
          <a:prstGeom prst="rect">
            <a:avLst/>
          </a:prstGeom>
        </p:spPr>
      </p:pic>
      <p:sp>
        <p:nvSpPr>
          <p:cNvPr id="5" name="TextBox 4">
            <a:extLst>
              <a:ext uri="{FF2B5EF4-FFF2-40B4-BE49-F238E27FC236}">
                <a16:creationId xmlns:a16="http://schemas.microsoft.com/office/drawing/2014/main" id="{C4645A42-C4A7-42AE-9C09-F170C9B3277B}"/>
              </a:ext>
            </a:extLst>
          </p:cNvPr>
          <p:cNvSpPr txBox="1"/>
          <p:nvPr/>
        </p:nvSpPr>
        <p:spPr>
          <a:xfrm>
            <a:off x="214401" y="768422"/>
            <a:ext cx="5146164" cy="3323987"/>
          </a:xfrm>
          <a:prstGeom prst="rect">
            <a:avLst/>
          </a:prstGeom>
          <a:noFill/>
        </p:spPr>
        <p:txBody>
          <a:bodyPr wrap="square">
            <a:spAutoFit/>
          </a:bodyPr>
          <a:lstStyle/>
          <a:p>
            <a:pPr algn="just"/>
            <a:r>
              <a:rPr lang="ru-RU" sz="1400" dirty="0"/>
              <a:t>При проектировании и изготовлении лестниц используют стандартные величины ширины и высоты ступенек, которые рекомендуется выбирать в довольно узком диапазоне. При таких, строго заданных параметрах габариты всей лестницы оказываются прямо зависящими от высоты потолка: чем больше высота, тем больше длина лестничного марша и тем большую площадь в помещении требуется выделить для размещения лестницы.</a:t>
            </a:r>
          </a:p>
          <a:p>
            <a:pPr algn="just"/>
            <a:r>
              <a:rPr lang="ru-RU" sz="1400" dirty="0"/>
              <a:t>Бывают случаи, когда при заданной высоте потолков лестницу соответствующей длины разместить негде. Для того чтобы все-таки «втиснуть» лестницу в нужные габариты помещения, иногда уменьшают длину ступенек, оставляя их высоту прежней. В этом случае пользоваться лестницей менее удобно и менее безопасно: с короткой ступеньки нога может соскользнуть.</a:t>
            </a:r>
          </a:p>
        </p:txBody>
      </p:sp>
      <p:sp>
        <p:nvSpPr>
          <p:cNvPr id="7" name="TextBox 6">
            <a:extLst>
              <a:ext uri="{FF2B5EF4-FFF2-40B4-BE49-F238E27FC236}">
                <a16:creationId xmlns:a16="http://schemas.microsoft.com/office/drawing/2014/main" id="{1C0803AD-3532-426F-96BD-C5B56CC30FBE}"/>
              </a:ext>
            </a:extLst>
          </p:cNvPr>
          <p:cNvSpPr txBox="1"/>
          <p:nvPr/>
        </p:nvSpPr>
        <p:spPr>
          <a:xfrm>
            <a:off x="209726" y="4008519"/>
            <a:ext cx="8719874" cy="1169551"/>
          </a:xfrm>
          <a:prstGeom prst="rect">
            <a:avLst/>
          </a:prstGeom>
          <a:noFill/>
        </p:spPr>
        <p:txBody>
          <a:bodyPr wrap="square">
            <a:spAutoFit/>
          </a:bodyPr>
          <a:lstStyle/>
          <a:p>
            <a:r>
              <a:rPr lang="ru-RU" sz="1400" dirty="0"/>
              <a:t>Альтернативным способом сокращения длины марша является увеличение высоты ступенек при сохранении их длины. В этом случае подниматься по таким высоким ступенькам становится труднее.</a:t>
            </a:r>
          </a:p>
          <a:p>
            <a:pPr algn="just"/>
            <a:r>
              <a:rPr lang="ru-RU" sz="1400" dirty="0"/>
              <a:t>Комбинации этих двух вариантов (снижение длины ступеньки и увеличение ее высоты) соответственно обладают недостатками обоих вариантов. Можно ли при заданной высоте лестницы сократить её длину, не снижая удобство и безопасность использования?</a:t>
            </a:r>
          </a:p>
        </p:txBody>
      </p:sp>
    </p:spTree>
    <p:extLst>
      <p:ext uri="{BB962C8B-B14F-4D97-AF65-F5344CB8AC3E}">
        <p14:creationId xmlns:p14="http://schemas.microsoft.com/office/powerpoint/2010/main" val="12274782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B371890-3BC7-44BA-BC1F-EC2FB36CE85F}"/>
              </a:ext>
            </a:extLst>
          </p:cNvPr>
          <p:cNvPicPr>
            <a:picLocks noChangeAspect="1"/>
          </p:cNvPicPr>
          <p:nvPr/>
        </p:nvPicPr>
        <p:blipFill>
          <a:blip r:embed="rId2"/>
          <a:stretch>
            <a:fillRect/>
          </a:stretch>
        </p:blipFill>
        <p:spPr>
          <a:xfrm>
            <a:off x="0" y="1397797"/>
            <a:ext cx="9144000" cy="4062405"/>
          </a:xfrm>
          <a:prstGeom prst="rect">
            <a:avLst/>
          </a:prstGeom>
        </p:spPr>
      </p:pic>
      <p:sp>
        <p:nvSpPr>
          <p:cNvPr id="4" name="Заголовок 1">
            <a:extLst>
              <a:ext uri="{FF2B5EF4-FFF2-40B4-BE49-F238E27FC236}">
                <a16:creationId xmlns:a16="http://schemas.microsoft.com/office/drawing/2014/main" id="{4AC5961E-F50F-4338-A029-49A4B269F20A}"/>
              </a:ext>
            </a:extLst>
          </p:cNvPr>
          <p:cNvSpPr txBox="1">
            <a:spLocks/>
          </p:cNvSpPr>
          <p:nvPr/>
        </p:nvSpPr>
        <p:spPr>
          <a:xfrm>
            <a:off x="649288" y="109538"/>
            <a:ext cx="7983537" cy="458787"/>
          </a:xfrm>
          <a:prstGeom prst="rect">
            <a:avLst/>
          </a:prstGeom>
        </p:spPr>
        <p:txBody>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defTabSz="914400"/>
            <a:r>
              <a:rPr lang="ru-RU" kern="0" dirty="0"/>
              <a:t>Задача «Крутая лестница»</a:t>
            </a:r>
          </a:p>
        </p:txBody>
      </p:sp>
      <p:sp>
        <p:nvSpPr>
          <p:cNvPr id="5" name="TextBox 4">
            <a:extLst>
              <a:ext uri="{FF2B5EF4-FFF2-40B4-BE49-F238E27FC236}">
                <a16:creationId xmlns:a16="http://schemas.microsoft.com/office/drawing/2014/main" id="{1BDE3DA3-3426-411C-B512-E4F5592B51A8}"/>
              </a:ext>
            </a:extLst>
          </p:cNvPr>
          <p:cNvSpPr txBox="1"/>
          <p:nvPr/>
        </p:nvSpPr>
        <p:spPr>
          <a:xfrm>
            <a:off x="436228" y="813732"/>
            <a:ext cx="5654179" cy="369332"/>
          </a:xfrm>
          <a:prstGeom prst="rect">
            <a:avLst/>
          </a:prstGeom>
          <a:noFill/>
        </p:spPr>
        <p:txBody>
          <a:bodyPr wrap="square" rtlCol="0">
            <a:spAutoFit/>
          </a:bodyPr>
          <a:lstStyle/>
          <a:p>
            <a:r>
              <a:rPr lang="ru-RU" dirty="0"/>
              <a:t>Пример использования нескольких циклов</a:t>
            </a:r>
          </a:p>
        </p:txBody>
      </p:sp>
    </p:spTree>
    <p:extLst>
      <p:ext uri="{BB962C8B-B14F-4D97-AF65-F5344CB8AC3E}">
        <p14:creationId xmlns:p14="http://schemas.microsoft.com/office/powerpoint/2010/main" val="26359889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12"/>
          <p:cNvSpPr>
            <a:spLocks noChangeArrowheads="1"/>
          </p:cNvSpPr>
          <p:nvPr/>
        </p:nvSpPr>
        <p:spPr bwMode="auto">
          <a:xfrm>
            <a:off x="8388423" y="6323856"/>
            <a:ext cx="648073" cy="417512"/>
          </a:xfrm>
          <a:prstGeom prst="ellipse">
            <a:avLst/>
          </a:prstGeom>
          <a:solidFill>
            <a:srgbClr val="499B91"/>
          </a:solidFill>
          <a:ln w="635">
            <a:noFill/>
            <a:round/>
            <a:headEnd/>
            <a:tailEnd/>
          </a:ln>
        </p:spPr>
        <p:txBody>
          <a:bodyPr lIns="80147" tIns="40074" rIns="80147" bIns="40074" anchor="ctr"/>
          <a:lstStyle/>
          <a:p>
            <a:pPr algn="ctr" defTabSz="393700"/>
            <a:fld id="{C9580FEF-74F3-4C9C-8962-65EF6E7C3CCA}" type="slidenum">
              <a:rPr lang="ru-RU" altLang="ru-RU" sz="1600" smtClean="0">
                <a:solidFill>
                  <a:prstClr val="white"/>
                </a:solidFill>
              </a:rPr>
              <a:pPr algn="ctr" defTabSz="393700"/>
              <a:t>14</a:t>
            </a:fld>
            <a:endParaRPr lang="ru-RU" altLang="ru-RU" sz="1600" dirty="0">
              <a:solidFill>
                <a:prstClr val="white"/>
              </a:solidFill>
            </a:endParaRPr>
          </a:p>
        </p:txBody>
      </p:sp>
      <p:sp>
        <p:nvSpPr>
          <p:cNvPr id="5" name="TextBox 4"/>
          <p:cNvSpPr txBox="1"/>
          <p:nvPr/>
        </p:nvSpPr>
        <p:spPr>
          <a:xfrm>
            <a:off x="179513" y="33556"/>
            <a:ext cx="7589567" cy="400110"/>
          </a:xfrm>
          <a:prstGeom prst="rect">
            <a:avLst/>
          </a:prstGeom>
          <a:noFill/>
        </p:spPr>
        <p:txBody>
          <a:bodyPr wrap="square" rtlCol="0">
            <a:spAutoFit/>
          </a:bodyPr>
          <a:lstStyle/>
          <a:p>
            <a:r>
              <a:rPr lang="ru-RU" sz="2000" dirty="0">
                <a:solidFill>
                  <a:srgbClr val="FFFFFF"/>
                </a:solidFill>
              </a:rPr>
              <a:t>Задача «Пакетики для кофе»</a:t>
            </a:r>
            <a:endParaRPr lang="ru-RU" sz="2000" dirty="0">
              <a:solidFill>
                <a:srgbClr val="FFFFFF"/>
              </a:solidFill>
              <a:latin typeface="Arial" panose="020B0604020202020204" pitchFamily="34" charset="0"/>
              <a:cs typeface="Arial" panose="020B0604020202020204" pitchFamily="34" charset="0"/>
            </a:endParaRPr>
          </a:p>
        </p:txBody>
      </p:sp>
      <p:sp>
        <p:nvSpPr>
          <p:cNvPr id="6" name="Прямоугольник 5"/>
          <p:cNvSpPr/>
          <p:nvPr/>
        </p:nvSpPr>
        <p:spPr>
          <a:xfrm>
            <a:off x="179513" y="730900"/>
            <a:ext cx="5976665" cy="5632311"/>
          </a:xfrm>
          <a:prstGeom prst="rect">
            <a:avLst/>
          </a:prstGeom>
        </p:spPr>
        <p:txBody>
          <a:bodyPr wrap="square">
            <a:spAutoFit/>
          </a:bodyPr>
          <a:lstStyle/>
          <a:p>
            <a:pPr algn="just"/>
            <a:r>
              <a:rPr lang="ru-RU" b="1" dirty="0"/>
              <a:t>Задача «Пакетики для кофе». </a:t>
            </a:r>
            <a:r>
              <a:rPr lang="ru-RU" dirty="0"/>
              <a:t>(Из картотеки О.М. Герасимова). Каждый из нас хоть изредка, но пользуется пакетиками для чая. Пакетики для чая были изобретены… случайно… Традиционно чай продавали в больших жестяных банках. В 1904 году продавец чая Томас </a:t>
            </a:r>
            <a:r>
              <a:rPr lang="ru-RU" dirty="0" err="1"/>
              <a:t>Салливан</a:t>
            </a:r>
            <a:r>
              <a:rPr lang="ru-RU" dirty="0"/>
              <a:t> решил, что будет выгоднее использовать мелкую расфасовку, а в качестве тары применил шёлковые мешочки. Он предполагал, что покупатели </a:t>
            </a:r>
            <a:r>
              <a:rPr lang="ru-RU" dirty="0" err="1"/>
              <a:t>высыпят</a:t>
            </a:r>
            <a:r>
              <a:rPr lang="ru-RU" dirty="0"/>
              <a:t> содержимое пакетика в чайник, но неожиданно покупатели стали заваривать чай прямо в мешочках. Для массового применения не хватало только дешевого материала для упаковки. И в 1949 году для пакетирования стали использовать двухкамерный бумажный пакетик. Однако такой пакетик не подходит для упаковки кофе. Технически проблема состоит в том, что поры пакетика, который используют для чая, слишком большие для мелких частиц молотого кофе, и слишком малы для того, чтобы вода могла легко проникнуть внутрь пакетика и взаимодействовать с частицами кофе. Как изготовить пакетик для кофе?</a:t>
            </a:r>
          </a:p>
        </p:txBody>
      </p:sp>
      <p:pic>
        <p:nvPicPr>
          <p:cNvPr id="132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6801" y="1556792"/>
            <a:ext cx="2103437"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1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7">
            <a:extLst>
              <a:ext uri="{FF2B5EF4-FFF2-40B4-BE49-F238E27FC236}">
                <a16:creationId xmlns:a16="http://schemas.microsoft.com/office/drawing/2014/main" id="{EF3C0CB0-3D9D-4C1A-A92B-910495136729}"/>
              </a:ext>
            </a:extLst>
          </p:cNvPr>
          <p:cNvGrpSpPr>
            <a:grpSpLocks/>
          </p:cNvGrpSpPr>
          <p:nvPr/>
        </p:nvGrpSpPr>
        <p:grpSpPr bwMode="auto">
          <a:xfrm>
            <a:off x="1444487" y="1099933"/>
            <a:ext cx="6016487" cy="4081667"/>
            <a:chOff x="892507" y="675991"/>
            <a:chExt cx="7504113" cy="5629275"/>
          </a:xfrm>
        </p:grpSpPr>
        <p:pic>
          <p:nvPicPr>
            <p:cNvPr id="5" name="Picture 4" descr="http://900igr.net/datas/geometrija/Prizma/0012-012-Spasibo-za-vnimanie.jpg">
              <a:extLst>
                <a:ext uri="{FF2B5EF4-FFF2-40B4-BE49-F238E27FC236}">
                  <a16:creationId xmlns:a16="http://schemas.microsoft.com/office/drawing/2014/main" id="{87B77E25-563B-49F0-BDE8-06F7CD005D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507" y="675991"/>
              <a:ext cx="7504113" cy="5629275"/>
            </a:xfrm>
            <a:prstGeom prst="rect">
              <a:avLst/>
            </a:prstGeom>
            <a:noFill/>
            <a:ln w="9525">
              <a:noFill/>
              <a:miter lim="800000"/>
              <a:headEnd/>
              <a:tailEnd/>
            </a:ln>
          </p:spPr>
        </p:pic>
        <p:pic>
          <p:nvPicPr>
            <p:cNvPr id="6" name="Picture 6">
              <a:extLst>
                <a:ext uri="{FF2B5EF4-FFF2-40B4-BE49-F238E27FC236}">
                  <a16:creationId xmlns:a16="http://schemas.microsoft.com/office/drawing/2014/main" id="{6B1ED992-8625-4529-8D7F-4DE4DEC0EF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7748" y="5163023"/>
              <a:ext cx="5138737" cy="1122363"/>
            </a:xfrm>
            <a:prstGeom prst="rect">
              <a:avLst/>
            </a:prstGeom>
            <a:noFill/>
            <a:ln w="12700" algn="ctr">
              <a:noFill/>
              <a:miter lim="800000"/>
              <a:headEnd/>
              <a:tailEnd/>
            </a:ln>
          </p:spPr>
        </p:pic>
      </p:grpSp>
      <p:sp>
        <p:nvSpPr>
          <p:cNvPr id="7" name="TextBox 6">
            <a:extLst>
              <a:ext uri="{FF2B5EF4-FFF2-40B4-BE49-F238E27FC236}">
                <a16:creationId xmlns:a16="http://schemas.microsoft.com/office/drawing/2014/main" id="{E61FEEFD-4AB8-409F-9D52-6D50ECEB95D4}"/>
              </a:ext>
            </a:extLst>
          </p:cNvPr>
          <p:cNvSpPr txBox="1"/>
          <p:nvPr/>
        </p:nvSpPr>
        <p:spPr>
          <a:xfrm>
            <a:off x="2464905" y="5353477"/>
            <a:ext cx="6188638" cy="830997"/>
          </a:xfrm>
          <a:prstGeom prst="rect">
            <a:avLst/>
          </a:prstGeom>
          <a:noFill/>
        </p:spPr>
        <p:txBody>
          <a:bodyPr wrap="square" rtlCol="0">
            <a:spAutoFit/>
          </a:bodyPr>
          <a:lstStyle/>
          <a:p>
            <a:pPr algn="r"/>
            <a:r>
              <a:rPr lang="en-US" sz="2400" b="1" dirty="0">
                <a:hlinkClick r:id="rId4"/>
              </a:rPr>
              <a:t>natasha-rubina@yandex.ru</a:t>
            </a:r>
            <a:r>
              <a:rPr lang="en-US" sz="2400" b="1" dirty="0"/>
              <a:t> </a:t>
            </a:r>
          </a:p>
          <a:p>
            <a:pPr algn="r"/>
            <a:r>
              <a:rPr lang="en-US" sz="2400" b="1" dirty="0">
                <a:hlinkClick r:id="rId5"/>
              </a:rPr>
              <a:t>www.triz-summit.ru</a:t>
            </a:r>
            <a:r>
              <a:rPr lang="en-US" sz="2400" b="1" dirty="0"/>
              <a:t> </a:t>
            </a:r>
            <a:endParaRPr lang="ru-RU" sz="2400" b="1" dirty="0"/>
          </a:p>
        </p:txBody>
      </p:sp>
    </p:spTree>
    <p:extLst>
      <p:ext uri="{BB962C8B-B14F-4D97-AF65-F5344CB8AC3E}">
        <p14:creationId xmlns:p14="http://schemas.microsoft.com/office/powerpoint/2010/main" val="8269709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404037" y="76628"/>
            <a:ext cx="8229600" cy="572296"/>
          </a:xfrm>
          <a:prstGeom prst="rect">
            <a:avLst/>
          </a:prstGeom>
        </p:spPr>
        <p:txBody>
          <a:bodyPr>
            <a:normAutofit/>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2800" b="1" i="0" u="none" strike="noStrike" kern="0" cap="none" spc="0" normalizeH="0" baseline="0" noProof="0" dirty="0">
                <a:ln>
                  <a:noFill/>
                </a:ln>
                <a:solidFill>
                  <a:srgbClr val="FFFFFF"/>
                </a:solidFill>
                <a:effectLst/>
                <a:uLnTx/>
                <a:uFillTx/>
                <a:latin typeface="Arial"/>
                <a:ea typeface="+mj-ea"/>
                <a:cs typeface="+mj-cs"/>
              </a:rPr>
              <a:t>Задачи для разминки</a:t>
            </a:r>
          </a:p>
        </p:txBody>
      </p:sp>
      <p:pic>
        <p:nvPicPr>
          <p:cNvPr id="7" name="Рисунок 6" descr="https://okayno.club/wp-content/uploads/2017/06/img0.jpg"/>
          <p:cNvPicPr/>
          <p:nvPr/>
        </p:nvPicPr>
        <p:blipFill rotWithShape="1">
          <a:blip r:embed="rId2">
            <a:extLst>
              <a:ext uri="{28A0092B-C50C-407E-A947-70E740481C1C}">
                <a14:useLocalDpi xmlns:a14="http://schemas.microsoft.com/office/drawing/2010/main" val="0"/>
              </a:ext>
            </a:extLst>
          </a:blip>
          <a:srcRect l="15843" t="39101" r="19294" b="21214"/>
          <a:stretch/>
        </p:blipFill>
        <p:spPr bwMode="auto">
          <a:xfrm>
            <a:off x="4782491" y="1018858"/>
            <a:ext cx="4080510" cy="1871345"/>
          </a:xfrm>
          <a:prstGeom prst="rect">
            <a:avLst/>
          </a:prstGeom>
          <a:noFill/>
          <a:ln>
            <a:noFill/>
          </a:ln>
          <a:extLst>
            <a:ext uri="{53640926-AAD7-44D8-BBD7-CCE9431645EC}">
              <a14:shadowObscured xmlns:a14="http://schemas.microsoft.com/office/drawing/2010/main"/>
            </a:ext>
          </a:extLst>
        </p:spPr>
      </p:pic>
      <p:sp>
        <p:nvSpPr>
          <p:cNvPr id="4" name="Прямоугольник 3"/>
          <p:cNvSpPr/>
          <p:nvPr/>
        </p:nvSpPr>
        <p:spPr>
          <a:xfrm>
            <a:off x="184874" y="951211"/>
            <a:ext cx="4553126" cy="1938992"/>
          </a:xfrm>
          <a:prstGeom prst="rect">
            <a:avLst/>
          </a:prstGeom>
        </p:spPr>
        <p:txBody>
          <a:bodyPr wrap="square">
            <a:spAutoFit/>
          </a:bodyPr>
          <a:lstStyle/>
          <a:p>
            <a:pPr marL="0" marR="0" lvl="0" indent="0" algn="just" defTabSz="914400" rtl="0" eaLnBrk="1" fontAlgn="base" latinLnBrk="0" hangingPunct="1">
              <a:lnSpc>
                <a:spcPct val="100000"/>
              </a:lnSpc>
              <a:spcBef>
                <a:spcPct val="15000"/>
              </a:spcBef>
              <a:spcAft>
                <a:spcPct val="0"/>
              </a:spcAft>
              <a:buClr>
                <a:srgbClr val="993300"/>
              </a:buClr>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mn-ea"/>
                <a:cs typeface="+mn-cs"/>
              </a:rPr>
              <a:t>На столе стоят шесть стаканов. Три из них пустые, а три других – полные водой. Сделайте так, чтобы полные и пустые стаканы чередовались. Брать в руки разрешается только один стакан. </a:t>
            </a:r>
          </a:p>
        </p:txBody>
      </p:sp>
      <p:sp>
        <p:nvSpPr>
          <p:cNvPr id="5" name="Прямоугольник 4"/>
          <p:cNvSpPr/>
          <p:nvPr/>
        </p:nvSpPr>
        <p:spPr>
          <a:xfrm>
            <a:off x="4782491" y="3236499"/>
            <a:ext cx="4114800" cy="3170099"/>
          </a:xfrm>
          <a:prstGeom prst="rect">
            <a:avLst/>
          </a:prstGeom>
        </p:spPr>
        <p:txBody>
          <a:bodyPr wrap="square">
            <a:spAutoFit/>
          </a:bodyPr>
          <a:lstStyle/>
          <a:p>
            <a:pPr marL="0" marR="0" lvl="0" indent="0" algn="just" defTabSz="914400" rtl="0" eaLnBrk="1" fontAlgn="base" latinLnBrk="0" hangingPunct="1">
              <a:lnSpc>
                <a:spcPct val="100000"/>
              </a:lnSpc>
              <a:spcBef>
                <a:spcPct val="15000"/>
              </a:spcBef>
              <a:spcAft>
                <a:spcPct val="0"/>
              </a:spcAft>
              <a:buClr>
                <a:srgbClr val="993300"/>
              </a:buClr>
              <a:buSzTx/>
              <a:buFontTx/>
              <a:buNone/>
              <a:tabLst/>
              <a:defRPr/>
            </a:pPr>
            <a:r>
              <a:rPr kumimoji="0" lang="ru-RU" sz="2000" b="0" i="0" u="none" strike="noStrike" kern="1200" cap="none" spc="0" normalizeH="0" baseline="0" noProof="0" dirty="0">
                <a:ln>
                  <a:noFill/>
                </a:ln>
                <a:solidFill>
                  <a:srgbClr val="000000"/>
                </a:solidFill>
                <a:effectLst/>
                <a:uLnTx/>
                <a:uFillTx/>
                <a:latin typeface="Arial" charset="0"/>
                <a:ea typeface="+mn-ea"/>
                <a:cs typeface="+mn-cs"/>
              </a:rPr>
              <a:t>Семь сестер находятся на даче, где каждая занята каким-то делом. Первая сестра читает книгу, вторая – готовит еду, третья – играет в шахматы, четвертая – разгадывает </a:t>
            </a:r>
            <a:r>
              <a:rPr kumimoji="0" lang="ru-RU" sz="2000" b="0" i="0" u="none" strike="noStrike" kern="1200" cap="none" spc="0" normalizeH="0" baseline="0" noProof="0" dirty="0" err="1">
                <a:ln>
                  <a:noFill/>
                </a:ln>
                <a:solidFill>
                  <a:srgbClr val="000000"/>
                </a:solidFill>
                <a:effectLst/>
                <a:uLnTx/>
                <a:uFillTx/>
                <a:latin typeface="Arial" charset="0"/>
                <a:ea typeface="+mn-ea"/>
                <a:cs typeface="+mn-cs"/>
              </a:rPr>
              <a:t>судоку</a:t>
            </a:r>
            <a:r>
              <a:rPr kumimoji="0" lang="ru-RU" sz="2000" b="0" i="0" u="none" strike="noStrike" kern="1200" cap="none" spc="0" normalizeH="0" baseline="0" noProof="0" dirty="0">
                <a:ln>
                  <a:noFill/>
                </a:ln>
                <a:solidFill>
                  <a:srgbClr val="000000"/>
                </a:solidFill>
                <a:effectLst/>
                <a:uLnTx/>
                <a:uFillTx/>
                <a:latin typeface="Arial" charset="0"/>
                <a:ea typeface="+mn-ea"/>
                <a:cs typeface="+mn-cs"/>
              </a:rPr>
              <a:t>, пятая – занимается стиркой, шестая – ухаживает за растениями. А чем занимается седьмая сестра?</a:t>
            </a:r>
            <a:endParaRPr kumimoji="0" lang="ru-RU" sz="12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6" name="Picture 2" descr="https://img11.postila.io/data/b2/bb/be/d5/b2bbbed5ccf64101a004addb5e315d6a3bf71466e72df3e3cd01a6f1bbf3b9c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77" y="3321219"/>
            <a:ext cx="4426838" cy="295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373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8A44D-9237-425B-B446-848E6EF91D52}"/>
              </a:ext>
            </a:extLst>
          </p:cNvPr>
          <p:cNvSpPr>
            <a:spLocks noGrp="1"/>
          </p:cNvSpPr>
          <p:nvPr>
            <p:ph type="title"/>
          </p:nvPr>
        </p:nvSpPr>
        <p:spPr/>
        <p:txBody>
          <a:bodyPr/>
          <a:lstStyle/>
          <a:p>
            <a:r>
              <a:rPr lang="ru-RU" dirty="0"/>
              <a:t>Содержание вебинара</a:t>
            </a:r>
          </a:p>
        </p:txBody>
      </p:sp>
      <p:sp>
        <p:nvSpPr>
          <p:cNvPr id="3" name="Объект 2">
            <a:extLst>
              <a:ext uri="{FF2B5EF4-FFF2-40B4-BE49-F238E27FC236}">
                <a16:creationId xmlns:a16="http://schemas.microsoft.com/office/drawing/2014/main" id="{B7C6DE05-5D67-4987-9C5C-5494270F4208}"/>
              </a:ext>
            </a:extLst>
          </p:cNvPr>
          <p:cNvSpPr>
            <a:spLocks noGrp="1"/>
          </p:cNvSpPr>
          <p:nvPr>
            <p:ph idx="1"/>
          </p:nvPr>
        </p:nvSpPr>
        <p:spPr>
          <a:xfrm>
            <a:off x="355600" y="898525"/>
            <a:ext cx="8270875" cy="1176815"/>
          </a:xfrm>
        </p:spPr>
        <p:txBody>
          <a:bodyPr/>
          <a:lstStyle/>
          <a:p>
            <a:r>
              <a:rPr lang="ru-RU" sz="2400" b="0" dirty="0"/>
              <a:t>Практика работы с программным комплексом «</a:t>
            </a:r>
            <a:r>
              <a:rPr lang="en-US" sz="2400" b="0" dirty="0" err="1"/>
              <a:t>Compinno</a:t>
            </a:r>
            <a:r>
              <a:rPr lang="en-US" sz="2400" b="0" dirty="0"/>
              <a:t>-TRIZ</a:t>
            </a:r>
            <a:r>
              <a:rPr lang="ru-RU" sz="2400" b="0" dirty="0"/>
              <a:t>»</a:t>
            </a:r>
          </a:p>
        </p:txBody>
      </p:sp>
    </p:spTree>
    <p:extLst>
      <p:ext uri="{BB962C8B-B14F-4D97-AF65-F5344CB8AC3E}">
        <p14:creationId xmlns:p14="http://schemas.microsoft.com/office/powerpoint/2010/main" val="6601937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320D01-89B4-4F0B-85EB-7C6991722980}"/>
              </a:ext>
            </a:extLst>
          </p:cNvPr>
          <p:cNvSpPr>
            <a:spLocks noGrp="1"/>
          </p:cNvSpPr>
          <p:nvPr>
            <p:ph idx="1"/>
          </p:nvPr>
        </p:nvSpPr>
        <p:spPr>
          <a:xfrm>
            <a:off x="0" y="0"/>
            <a:ext cx="9144000" cy="1398414"/>
          </a:xfrm>
          <a:gradFill>
            <a:gsLst>
              <a:gs pos="9100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ru-RU" sz="2400" dirty="0">
                <a:solidFill>
                  <a:schemeClr val="bg1"/>
                </a:solidFill>
              </a:rPr>
              <a:t>Номинация «Изобретательство»</a:t>
            </a:r>
          </a:p>
          <a:p>
            <a:pPr marL="0" indent="0" algn="ctr">
              <a:buNone/>
            </a:pPr>
            <a:r>
              <a:rPr lang="ru-RU" sz="2400" dirty="0">
                <a:solidFill>
                  <a:schemeClr val="bg1"/>
                </a:solidFill>
              </a:rPr>
              <a:t>Программный комплекс «</a:t>
            </a:r>
            <a:r>
              <a:rPr lang="en-US" sz="2400" dirty="0" err="1">
                <a:solidFill>
                  <a:schemeClr val="bg1"/>
                </a:solidFill>
              </a:rPr>
              <a:t>Compinno</a:t>
            </a:r>
            <a:r>
              <a:rPr lang="en-US" sz="2400" dirty="0">
                <a:solidFill>
                  <a:schemeClr val="bg1"/>
                </a:solidFill>
              </a:rPr>
              <a:t>-TRIZ</a:t>
            </a:r>
            <a:r>
              <a:rPr lang="ru-RU" sz="2400" dirty="0">
                <a:solidFill>
                  <a:schemeClr val="bg1"/>
                </a:solidFill>
              </a:rPr>
              <a:t>»</a:t>
            </a:r>
          </a:p>
        </p:txBody>
      </p:sp>
      <p:pic>
        <p:nvPicPr>
          <p:cNvPr id="4" name="Рисунок 3">
            <a:extLst>
              <a:ext uri="{FF2B5EF4-FFF2-40B4-BE49-F238E27FC236}">
                <a16:creationId xmlns:a16="http://schemas.microsoft.com/office/drawing/2014/main" id="{8C03F58E-1413-4EFA-A33B-3FDC3755FB39}"/>
              </a:ext>
            </a:extLst>
          </p:cNvPr>
          <p:cNvPicPr>
            <a:picLocks noChangeAspect="1"/>
          </p:cNvPicPr>
          <p:nvPr/>
        </p:nvPicPr>
        <p:blipFill rotWithShape="1">
          <a:blip r:embed="rId2">
            <a:extLst>
              <a:ext uri="{28A0092B-C50C-407E-A947-70E740481C1C}">
                <a14:useLocalDpi xmlns:a14="http://schemas.microsoft.com/office/drawing/2010/main" val="0"/>
              </a:ext>
            </a:extLst>
          </a:blip>
          <a:srcRect l="2896" r="2703" b="5506"/>
          <a:stretch/>
        </p:blipFill>
        <p:spPr>
          <a:xfrm>
            <a:off x="2954103" y="1893815"/>
            <a:ext cx="3235794" cy="204825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33469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A5644-19C0-4468-BAFC-A6DD8B066434}"/>
              </a:ext>
            </a:extLst>
          </p:cNvPr>
          <p:cNvSpPr>
            <a:spLocks noGrp="1"/>
          </p:cNvSpPr>
          <p:nvPr>
            <p:ph type="title"/>
          </p:nvPr>
        </p:nvSpPr>
        <p:spPr/>
        <p:txBody>
          <a:bodyPr/>
          <a:lstStyle/>
          <a:p>
            <a:r>
              <a:rPr lang="ru-RU" dirty="0"/>
              <a:t>Задача «Как колоть орехи»</a:t>
            </a:r>
          </a:p>
        </p:txBody>
      </p:sp>
      <p:sp>
        <p:nvSpPr>
          <p:cNvPr id="4" name="Прямоугольник 3">
            <a:extLst>
              <a:ext uri="{FF2B5EF4-FFF2-40B4-BE49-F238E27FC236}">
                <a16:creationId xmlns:a16="http://schemas.microsoft.com/office/drawing/2014/main" id="{BF8BBD24-412A-4275-AB59-4EB39C17431B}"/>
              </a:ext>
            </a:extLst>
          </p:cNvPr>
          <p:cNvSpPr/>
          <p:nvPr/>
        </p:nvSpPr>
        <p:spPr>
          <a:xfrm>
            <a:off x="172526" y="698309"/>
            <a:ext cx="6534472" cy="3170099"/>
          </a:xfrm>
          <a:prstGeom prst="rect">
            <a:avLst/>
          </a:prstGeom>
        </p:spPr>
        <p:txBody>
          <a:bodyPr wrap="square">
            <a:spAutoFit/>
          </a:bodyPr>
          <a:lstStyle/>
          <a:p>
            <a:pPr algn="just"/>
            <a:r>
              <a:rPr lang="ru-RU" sz="2000" dirty="0">
                <a:solidFill>
                  <a:prstClr val="black"/>
                </a:solidFill>
              </a:rPr>
              <a:t>Обычно орехи колют щипцами или молотком. Но это медленно и не всегда удачно. Есть предложения колоть орехи при помощи дверей. Это не только медленно, но и не безопасно. Как минимум потребуется еще и веник с совком. Есть специалисты, которые могут ломать орехи руками и даже головой… Какой метод использовать для колки орех, если речь идет о массовом производстве, о массовой очистке орех от скорлупы? Он должен быть простой, производительный, дешевый, эффективный и не разрушать само ядро ореха. </a:t>
            </a:r>
          </a:p>
        </p:txBody>
      </p:sp>
      <p:pic>
        <p:nvPicPr>
          <p:cNvPr id="5" name="Picture 2">
            <a:extLst>
              <a:ext uri="{FF2B5EF4-FFF2-40B4-BE49-F238E27FC236}">
                <a16:creationId xmlns:a16="http://schemas.microsoft.com/office/drawing/2014/main" id="{BA2589D8-42B6-4112-9CC2-97987ACB39F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92474" y="833936"/>
            <a:ext cx="21790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31A45330-E437-4E65-83E3-980D3D0FA81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1410" y="4203624"/>
            <a:ext cx="3168352" cy="20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192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16F47C-69BD-4DDF-89FB-379C3AF98DCC}"/>
              </a:ext>
            </a:extLst>
          </p:cNvPr>
          <p:cNvSpPr>
            <a:spLocks noGrp="1"/>
          </p:cNvSpPr>
          <p:nvPr>
            <p:ph type="title"/>
          </p:nvPr>
        </p:nvSpPr>
        <p:spPr/>
        <p:txBody>
          <a:bodyPr/>
          <a:lstStyle/>
          <a:p>
            <a:r>
              <a:rPr lang="ru-RU" dirty="0"/>
              <a:t>Вход в </a:t>
            </a:r>
            <a:r>
              <a:rPr lang="en-US" dirty="0" err="1"/>
              <a:t>Compinno</a:t>
            </a:r>
            <a:r>
              <a:rPr lang="en-US" dirty="0"/>
              <a:t>-TRIZ</a:t>
            </a:r>
            <a:endParaRPr lang="ru-RU" dirty="0"/>
          </a:p>
        </p:txBody>
      </p:sp>
      <p:sp>
        <p:nvSpPr>
          <p:cNvPr id="5" name="TextBox 4">
            <a:extLst>
              <a:ext uri="{FF2B5EF4-FFF2-40B4-BE49-F238E27FC236}">
                <a16:creationId xmlns:a16="http://schemas.microsoft.com/office/drawing/2014/main" id="{89381339-442D-49A4-8076-FEF9E2B7FCD4}"/>
              </a:ext>
            </a:extLst>
          </p:cNvPr>
          <p:cNvSpPr txBox="1"/>
          <p:nvPr/>
        </p:nvSpPr>
        <p:spPr>
          <a:xfrm>
            <a:off x="649288" y="691983"/>
            <a:ext cx="3259982" cy="369332"/>
          </a:xfrm>
          <a:prstGeom prst="rect">
            <a:avLst/>
          </a:prstGeom>
          <a:noFill/>
        </p:spPr>
        <p:txBody>
          <a:bodyPr wrap="square">
            <a:spAutoFit/>
          </a:bodyPr>
          <a:lstStyle/>
          <a:p>
            <a:r>
              <a:rPr lang="en-US" dirty="0">
                <a:hlinkClick r:id="rId2"/>
              </a:rPr>
              <a:t>http://ariz-2010.appspot.com/</a:t>
            </a:r>
            <a:r>
              <a:rPr lang="en-US" dirty="0"/>
              <a:t> </a:t>
            </a:r>
            <a:endParaRPr lang="ru-RU" dirty="0"/>
          </a:p>
        </p:txBody>
      </p:sp>
      <p:pic>
        <p:nvPicPr>
          <p:cNvPr id="7" name="Рисунок 6">
            <a:extLst>
              <a:ext uri="{FF2B5EF4-FFF2-40B4-BE49-F238E27FC236}">
                <a16:creationId xmlns:a16="http://schemas.microsoft.com/office/drawing/2014/main" id="{E6CF7314-A4BB-4ADA-9508-615B823C0CBB}"/>
              </a:ext>
            </a:extLst>
          </p:cNvPr>
          <p:cNvPicPr>
            <a:picLocks noChangeAspect="1"/>
          </p:cNvPicPr>
          <p:nvPr/>
        </p:nvPicPr>
        <p:blipFill>
          <a:blip r:embed="rId3"/>
          <a:stretch>
            <a:fillRect/>
          </a:stretch>
        </p:blipFill>
        <p:spPr>
          <a:xfrm>
            <a:off x="0" y="1184973"/>
            <a:ext cx="9144000" cy="5140326"/>
          </a:xfrm>
          <a:prstGeom prst="rect">
            <a:avLst/>
          </a:prstGeom>
        </p:spPr>
      </p:pic>
    </p:spTree>
    <p:extLst>
      <p:ext uri="{BB962C8B-B14F-4D97-AF65-F5344CB8AC3E}">
        <p14:creationId xmlns:p14="http://schemas.microsoft.com/office/powerpoint/2010/main" val="3401061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D204A-2B35-4EE2-855C-59E41ACEC564}"/>
              </a:ext>
            </a:extLst>
          </p:cNvPr>
          <p:cNvSpPr>
            <a:spLocks noGrp="1"/>
          </p:cNvSpPr>
          <p:nvPr>
            <p:ph type="title"/>
          </p:nvPr>
        </p:nvSpPr>
        <p:spPr/>
        <p:txBody>
          <a:bodyPr/>
          <a:lstStyle/>
          <a:p>
            <a:r>
              <a:rPr lang="ru-RU" dirty="0"/>
              <a:t>Описание проблемы</a:t>
            </a:r>
          </a:p>
        </p:txBody>
      </p:sp>
      <p:pic>
        <p:nvPicPr>
          <p:cNvPr id="5" name="Рисунок 4">
            <a:extLst>
              <a:ext uri="{FF2B5EF4-FFF2-40B4-BE49-F238E27FC236}">
                <a16:creationId xmlns:a16="http://schemas.microsoft.com/office/drawing/2014/main" id="{7D386CB3-8038-4C97-92C1-8F1806CE0D68}"/>
              </a:ext>
            </a:extLst>
          </p:cNvPr>
          <p:cNvPicPr>
            <a:picLocks noChangeAspect="1"/>
          </p:cNvPicPr>
          <p:nvPr/>
        </p:nvPicPr>
        <p:blipFill>
          <a:blip r:embed="rId2"/>
          <a:stretch>
            <a:fillRect/>
          </a:stretch>
        </p:blipFill>
        <p:spPr>
          <a:xfrm>
            <a:off x="0" y="1590007"/>
            <a:ext cx="9144000" cy="4726903"/>
          </a:xfrm>
          <a:prstGeom prst="rect">
            <a:avLst/>
          </a:prstGeom>
        </p:spPr>
      </p:pic>
      <p:sp>
        <p:nvSpPr>
          <p:cNvPr id="6" name="TextBox 5">
            <a:extLst>
              <a:ext uri="{FF2B5EF4-FFF2-40B4-BE49-F238E27FC236}">
                <a16:creationId xmlns:a16="http://schemas.microsoft.com/office/drawing/2014/main" id="{3A706B09-EDD9-4956-AC96-32617EBDDC68}"/>
              </a:ext>
            </a:extLst>
          </p:cNvPr>
          <p:cNvSpPr txBox="1"/>
          <p:nvPr/>
        </p:nvSpPr>
        <p:spPr>
          <a:xfrm>
            <a:off x="780176" y="771787"/>
            <a:ext cx="6811861" cy="369332"/>
          </a:xfrm>
          <a:prstGeom prst="rect">
            <a:avLst/>
          </a:prstGeom>
          <a:noFill/>
        </p:spPr>
        <p:txBody>
          <a:bodyPr wrap="square" rtlCol="0">
            <a:spAutoFit/>
          </a:bodyPr>
          <a:lstStyle/>
          <a:p>
            <a:r>
              <a:rPr lang="ru-RU" dirty="0"/>
              <a:t>У каждого пользователя свой Личный кабинет – свои проекты</a:t>
            </a:r>
          </a:p>
        </p:txBody>
      </p:sp>
    </p:spTree>
    <p:extLst>
      <p:ext uri="{BB962C8B-B14F-4D97-AF65-F5344CB8AC3E}">
        <p14:creationId xmlns:p14="http://schemas.microsoft.com/office/powerpoint/2010/main" val="1845032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8AD59-0886-4F56-882F-4DD6CB7BC715}"/>
              </a:ext>
            </a:extLst>
          </p:cNvPr>
          <p:cNvSpPr>
            <a:spLocks noGrp="1"/>
          </p:cNvSpPr>
          <p:nvPr>
            <p:ph type="title"/>
          </p:nvPr>
        </p:nvSpPr>
        <p:spPr/>
        <p:txBody>
          <a:bodyPr/>
          <a:lstStyle/>
          <a:p>
            <a:r>
              <a:rPr lang="ru-RU" dirty="0"/>
              <a:t>Контрольный ответ</a:t>
            </a:r>
          </a:p>
        </p:txBody>
      </p:sp>
      <p:sp>
        <p:nvSpPr>
          <p:cNvPr id="4" name="Rectangle 3">
            <a:extLst>
              <a:ext uri="{FF2B5EF4-FFF2-40B4-BE49-F238E27FC236}">
                <a16:creationId xmlns:a16="http://schemas.microsoft.com/office/drawing/2014/main" id="{395398B2-558C-47C6-9E6C-9C64F78B5882}"/>
              </a:ext>
            </a:extLst>
          </p:cNvPr>
          <p:cNvSpPr txBox="1">
            <a:spLocks noChangeArrowheads="1"/>
          </p:cNvSpPr>
          <p:nvPr/>
        </p:nvSpPr>
        <p:spPr bwMode="auto">
          <a:xfrm>
            <a:off x="208051" y="768491"/>
            <a:ext cx="8599880" cy="496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har char="•"/>
              <a:defRPr sz="2000" b="1">
                <a:solidFill>
                  <a:schemeClr val="tx1"/>
                </a:solidFill>
                <a:latin typeface="+mn-lt"/>
                <a:ea typeface="+mn-ea"/>
                <a:cs typeface="+mn-cs"/>
              </a:defRPr>
            </a:lvl1pPr>
            <a:lvl2pPr marL="227013" indent="-225425" algn="l" rtl="0" eaLnBrk="0" fontAlgn="base" hangingPunct="0">
              <a:lnSpc>
                <a:spcPct val="115000"/>
              </a:lnSpc>
              <a:spcBef>
                <a:spcPct val="20000"/>
              </a:spcBef>
              <a:spcAft>
                <a:spcPct val="0"/>
              </a:spcAft>
              <a:buClr>
                <a:srgbClr val="993300"/>
              </a:buClr>
              <a:buChar char="–"/>
              <a:defRPr sz="2800">
                <a:solidFill>
                  <a:schemeClr val="tx1"/>
                </a:solidFill>
                <a:latin typeface="+mn-lt"/>
              </a:defRPr>
            </a:lvl2pPr>
            <a:lvl3pPr marL="571500" indent="-228600" algn="l" rtl="0" eaLnBrk="0" fontAlgn="base" hangingPunct="0">
              <a:lnSpc>
                <a:spcPct val="115000"/>
              </a:lnSpc>
              <a:spcBef>
                <a:spcPct val="20000"/>
              </a:spcBef>
              <a:spcAft>
                <a:spcPct val="0"/>
              </a:spcAft>
              <a:buClr>
                <a:srgbClr val="993300"/>
              </a:buClr>
              <a:buFont typeface="Arial" panose="020B0604020202020204" pitchFamily="34" charset="0"/>
              <a:buChar char="─"/>
              <a:defRPr sz="1600">
                <a:solidFill>
                  <a:schemeClr val="tx1"/>
                </a:solidFill>
                <a:latin typeface="+mn-lt"/>
              </a:defRPr>
            </a:lvl3pPr>
            <a:lvl4pPr marL="857250" indent="-171450" algn="l" rtl="0" eaLnBrk="0" fontAlgn="base" hangingPunct="0">
              <a:lnSpc>
                <a:spcPct val="115000"/>
              </a:lnSpc>
              <a:spcBef>
                <a:spcPct val="20000"/>
              </a:spcBef>
              <a:spcAft>
                <a:spcPct val="0"/>
              </a:spcAft>
              <a:buClr>
                <a:srgbClr val="993300"/>
              </a:buClr>
              <a:buChar char="•"/>
              <a:defRPr sz="1400">
                <a:solidFill>
                  <a:schemeClr val="tx1"/>
                </a:solidFill>
                <a:latin typeface="+mn-lt"/>
              </a:defRPr>
            </a:lvl4pPr>
            <a:lvl5pPr marL="1085850"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543050"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000250"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457450"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2914650"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marL="166688" indent="-166688" eaLnBrk="1" hangingPunct="1">
              <a:lnSpc>
                <a:spcPct val="95000"/>
              </a:lnSpc>
              <a:spcBef>
                <a:spcPts val="300"/>
              </a:spcBef>
            </a:pPr>
            <a:r>
              <a:rPr lang="ru-RU" altLang="ru-RU" kern="0" dirty="0">
                <a:solidFill>
                  <a:prstClr val="black"/>
                </a:solidFill>
              </a:rPr>
              <a:t>Какие ресурсы, возможности у нас остаются в системе, если нет дополнительного устройства для колки ореха:</a:t>
            </a:r>
            <a:r>
              <a:rPr lang="en-US" altLang="ru-RU" sz="2400" kern="0" dirty="0">
                <a:solidFill>
                  <a:prstClr val="black"/>
                </a:solidFill>
              </a:rPr>
              <a:t> </a:t>
            </a:r>
            <a:endParaRPr lang="ru-RU" altLang="ru-RU" sz="2400" kern="0" dirty="0">
              <a:solidFill>
                <a:prstClr val="black"/>
              </a:solidFill>
            </a:endParaRPr>
          </a:p>
          <a:p>
            <a:pPr marL="0" indent="0" eaLnBrk="1" hangingPunct="1">
              <a:lnSpc>
                <a:spcPct val="95000"/>
              </a:lnSpc>
              <a:spcBef>
                <a:spcPts val="300"/>
              </a:spcBef>
              <a:buFontTx/>
              <a:buNone/>
            </a:pPr>
            <a:r>
              <a:rPr lang="ru-RU" altLang="ru-RU" sz="2400" kern="0" dirty="0">
                <a:solidFill>
                  <a:srgbClr val="EEECE1">
                    <a:lumMod val="10000"/>
                  </a:srgbClr>
                </a:solidFill>
              </a:rPr>
              <a:t>     - </a:t>
            </a:r>
            <a:r>
              <a:rPr lang="ru-RU" altLang="ru-RU" kern="0" dirty="0">
                <a:solidFill>
                  <a:srgbClr val="EEECE1">
                    <a:lumMod val="10000"/>
                  </a:srgbClr>
                </a:solidFill>
              </a:rPr>
              <a:t>ВОЗДУХ между ядром и скорлупой.</a:t>
            </a:r>
          </a:p>
          <a:p>
            <a:pPr marL="0" indent="0" eaLnBrk="1" hangingPunct="1">
              <a:lnSpc>
                <a:spcPct val="95000"/>
              </a:lnSpc>
              <a:spcBef>
                <a:spcPts val="300"/>
              </a:spcBef>
              <a:buFontTx/>
              <a:buNone/>
            </a:pPr>
            <a:endParaRPr lang="en-US" altLang="ru-RU" sz="3200" kern="0" dirty="0">
              <a:solidFill>
                <a:prstClr val="black"/>
              </a:solidFill>
            </a:endParaRPr>
          </a:p>
          <a:p>
            <a:pPr marL="166688" indent="-166688" eaLnBrk="1" hangingPunct="1">
              <a:lnSpc>
                <a:spcPct val="95000"/>
              </a:lnSpc>
              <a:spcBef>
                <a:spcPts val="300"/>
              </a:spcBef>
            </a:pPr>
            <a:r>
              <a:rPr lang="ru-RU" altLang="ru-RU" kern="0" dirty="0">
                <a:solidFill>
                  <a:prstClr val="black"/>
                </a:solidFill>
              </a:rPr>
              <a:t>Какие можно применить приемы</a:t>
            </a:r>
            <a:r>
              <a:rPr lang="en-US" altLang="ru-RU" kern="0" dirty="0">
                <a:solidFill>
                  <a:prstClr val="black"/>
                </a:solidFill>
              </a:rPr>
              <a:t>:</a:t>
            </a:r>
            <a:endParaRPr lang="ru-RU" altLang="ru-RU" kern="0" dirty="0">
              <a:solidFill>
                <a:srgbClr val="EEECE1">
                  <a:lumMod val="10000"/>
                </a:srgbClr>
              </a:solidFill>
            </a:endParaRPr>
          </a:p>
          <a:p>
            <a:pPr marL="0" indent="0" eaLnBrk="1" hangingPunct="1">
              <a:lnSpc>
                <a:spcPct val="95000"/>
              </a:lnSpc>
              <a:spcBef>
                <a:spcPts val="300"/>
              </a:spcBef>
              <a:buFontTx/>
              <a:buNone/>
            </a:pPr>
            <a:r>
              <a:rPr lang="ru-RU" altLang="ru-RU" kern="0" dirty="0">
                <a:solidFill>
                  <a:srgbClr val="EEECE1">
                    <a:lumMod val="10000"/>
                  </a:srgbClr>
                </a:solidFill>
              </a:rPr>
              <a:t>      </a:t>
            </a:r>
            <a:r>
              <a:rPr lang="ru-RU" altLang="ru-RU" b="0" kern="0" dirty="0">
                <a:solidFill>
                  <a:srgbClr val="EEECE1">
                    <a:lumMod val="10000"/>
                  </a:srgbClr>
                </a:solidFill>
              </a:rPr>
              <a:t>- 28. ЗАМЕНА МЕХАНИЧЕСКОЙ СХЕМЫ</a:t>
            </a:r>
            <a:r>
              <a:rPr lang="en-US" altLang="ru-RU" b="0" kern="0" dirty="0">
                <a:solidFill>
                  <a:srgbClr val="EEECE1">
                    <a:lumMod val="10000"/>
                  </a:srgbClr>
                </a:solidFill>
              </a:rPr>
              <a:t>;</a:t>
            </a:r>
            <a:endParaRPr lang="ru-RU" altLang="ru-RU" b="0" kern="0" dirty="0">
              <a:solidFill>
                <a:srgbClr val="EEECE1">
                  <a:lumMod val="10000"/>
                </a:srgbClr>
              </a:solidFill>
            </a:endParaRPr>
          </a:p>
          <a:p>
            <a:pPr marL="0" indent="0" eaLnBrk="1" hangingPunct="1">
              <a:lnSpc>
                <a:spcPct val="95000"/>
              </a:lnSpc>
              <a:spcBef>
                <a:spcPts val="300"/>
              </a:spcBef>
              <a:buFontTx/>
              <a:buNone/>
            </a:pPr>
            <a:r>
              <a:rPr lang="ru-RU" altLang="ru-RU" b="0" kern="0" dirty="0">
                <a:solidFill>
                  <a:srgbClr val="EEECE1">
                    <a:lumMod val="10000"/>
                  </a:srgbClr>
                </a:solidFill>
              </a:rPr>
              <a:t>      - 29. ИСПОЛЬЗОВАНИЕ ПНЕВМО- И ГИДРО- КОНСТРУКЦИЙ </a:t>
            </a:r>
          </a:p>
          <a:p>
            <a:pPr eaLnBrk="1" hangingPunct="1">
              <a:lnSpc>
                <a:spcPct val="95000"/>
              </a:lnSpc>
              <a:spcBef>
                <a:spcPts val="300"/>
              </a:spcBef>
              <a:buFont typeface="Arial" panose="020B0604020202020204" pitchFamily="34" charset="0"/>
              <a:buChar char="•"/>
            </a:pPr>
            <a:r>
              <a:rPr lang="ru-RU" altLang="ru-RU" kern="0" dirty="0">
                <a:solidFill>
                  <a:prstClr val="black"/>
                </a:solidFill>
              </a:rPr>
              <a:t>Возможное решение</a:t>
            </a:r>
            <a:r>
              <a:rPr lang="en-US" altLang="ru-RU" kern="0" dirty="0">
                <a:solidFill>
                  <a:prstClr val="black"/>
                </a:solidFill>
              </a:rPr>
              <a:t>:</a:t>
            </a:r>
            <a:endParaRPr lang="ru-RU" altLang="ru-RU" kern="0" dirty="0">
              <a:solidFill>
                <a:prstClr val="black"/>
              </a:solidFill>
            </a:endParaRPr>
          </a:p>
          <a:p>
            <a:pPr marL="0" indent="0" algn="just" eaLnBrk="1" hangingPunct="1">
              <a:lnSpc>
                <a:spcPct val="95000"/>
              </a:lnSpc>
              <a:spcBef>
                <a:spcPts val="300"/>
              </a:spcBef>
              <a:buFontTx/>
              <a:buNone/>
            </a:pPr>
            <a:r>
              <a:rPr lang="ru-RU" altLang="ru-RU" sz="1800" kern="0" dirty="0">
                <a:solidFill>
                  <a:srgbClr val="EEECE1">
                    <a:lumMod val="10000"/>
                  </a:srgbClr>
                </a:solidFill>
              </a:rPr>
              <a:t>       - </a:t>
            </a:r>
            <a:r>
              <a:rPr lang="ru-RU" altLang="ru-RU" b="0" kern="0" dirty="0">
                <a:solidFill>
                  <a:srgbClr val="EEECE1">
                    <a:lumMod val="10000"/>
                  </a:srgbClr>
                </a:solidFill>
              </a:rPr>
              <a:t>Орех помещают в герметичный сосуд и создают избыточное давление воздуха. Воздух постепенно проникнет под скорлупу. Через некоторое время в сосуде резко сбрасывается давление. Внутри ореха давление больше чем снаружи - скорлупа раскалывается. </a:t>
            </a:r>
          </a:p>
          <a:p>
            <a:pPr algn="just" eaLnBrk="1" hangingPunct="1">
              <a:lnSpc>
                <a:spcPct val="95000"/>
              </a:lnSpc>
              <a:spcBef>
                <a:spcPts val="300"/>
              </a:spcBef>
              <a:buFont typeface="Arial" panose="020B0604020202020204" pitchFamily="34" charset="0"/>
              <a:buChar char="•"/>
            </a:pPr>
            <a:r>
              <a:rPr lang="ru-RU" altLang="ru-RU" kern="0" dirty="0">
                <a:solidFill>
                  <a:prstClr val="black"/>
                </a:solidFill>
              </a:rPr>
              <a:t>Развитие найденного решения:</a:t>
            </a:r>
          </a:p>
          <a:p>
            <a:pPr marL="0" indent="0" algn="just" eaLnBrk="1" hangingPunct="1">
              <a:lnSpc>
                <a:spcPct val="95000"/>
              </a:lnSpc>
              <a:spcBef>
                <a:spcPts val="300"/>
              </a:spcBef>
              <a:buFontTx/>
              <a:buNone/>
            </a:pPr>
            <a:r>
              <a:rPr lang="ru-RU" altLang="ru-RU" kern="0" dirty="0">
                <a:solidFill>
                  <a:srgbClr val="EEECE1">
                    <a:lumMod val="10000"/>
                  </a:srgbClr>
                </a:solidFill>
              </a:rPr>
              <a:t>        </a:t>
            </a:r>
            <a:r>
              <a:rPr lang="ru-RU" altLang="ru-RU" b="0" kern="0" dirty="0">
                <a:solidFill>
                  <a:srgbClr val="EEECE1">
                    <a:lumMod val="10000"/>
                  </a:srgbClr>
                </a:solidFill>
              </a:rPr>
              <a:t>- Можно использовать для очистки семечек, болгарского перца, загрязнившихся фильтров и пористых объектов</a:t>
            </a:r>
            <a:endParaRPr lang="en-US" altLang="ru-RU" b="0" kern="0" dirty="0">
              <a:solidFill>
                <a:srgbClr val="EEECE1">
                  <a:lumMod val="10000"/>
                </a:srgbClr>
              </a:solidFill>
            </a:endParaRPr>
          </a:p>
          <a:p>
            <a:pPr marL="166688" indent="-166688" eaLnBrk="1" hangingPunct="1">
              <a:lnSpc>
                <a:spcPct val="95000"/>
              </a:lnSpc>
              <a:buClr>
                <a:srgbClr val="993300"/>
              </a:buClr>
              <a:buSzPct val="120000"/>
              <a:buFontTx/>
              <a:buNone/>
            </a:pPr>
            <a:endParaRPr lang="en-US" altLang="ru-RU" sz="1800" kern="0" dirty="0">
              <a:solidFill>
                <a:srgbClr val="EEECE1">
                  <a:lumMod val="10000"/>
                </a:srgbClr>
              </a:solidFill>
            </a:endParaRPr>
          </a:p>
        </p:txBody>
      </p:sp>
      <p:pic>
        <p:nvPicPr>
          <p:cNvPr id="5" name="Рисунок 4">
            <a:extLst>
              <a:ext uri="{FF2B5EF4-FFF2-40B4-BE49-F238E27FC236}">
                <a16:creationId xmlns:a16="http://schemas.microsoft.com/office/drawing/2014/main" id="{497E10AF-9034-4920-9238-7682422DD532}"/>
              </a:ext>
            </a:extLst>
          </p:cNvPr>
          <p:cNvPicPr>
            <a:picLocks noChangeAspect="1"/>
          </p:cNvPicPr>
          <p:nvPr/>
        </p:nvPicPr>
        <p:blipFill>
          <a:blip r:embed="rId2"/>
          <a:stretch>
            <a:fillRect/>
          </a:stretch>
        </p:blipFill>
        <p:spPr>
          <a:xfrm>
            <a:off x="6467912" y="1373518"/>
            <a:ext cx="2340019" cy="1461085"/>
          </a:xfrm>
          <a:prstGeom prst="rect">
            <a:avLst/>
          </a:prstGeom>
        </p:spPr>
      </p:pic>
    </p:spTree>
    <p:extLst>
      <p:ext uri="{BB962C8B-B14F-4D97-AF65-F5344CB8AC3E}">
        <p14:creationId xmlns:p14="http://schemas.microsoft.com/office/powerpoint/2010/main" val="17821589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54CE82A-84EE-41BD-95E2-FB6B5EF7714C}"/>
              </a:ext>
            </a:extLst>
          </p:cNvPr>
          <p:cNvSpPr txBox="1">
            <a:spLocks noChangeArrowheads="1"/>
          </p:cNvSpPr>
          <p:nvPr/>
        </p:nvSpPr>
        <p:spPr bwMode="auto">
          <a:xfrm>
            <a:off x="80413" y="504023"/>
            <a:ext cx="5707991" cy="6097714"/>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marL="0" marR="0" lvl="0" indent="0" algn="just" defTabSz="914400" rtl="0" eaLnBrk="0" fontAlgn="base" latinLnBrk="0" hangingPunct="0">
              <a:lnSpc>
                <a:spcPct val="115000"/>
              </a:lnSpc>
              <a:spcBef>
                <a:spcPct val="30000"/>
              </a:spcBef>
              <a:spcAft>
                <a:spcPct val="30000"/>
              </a:spcAft>
              <a:buClr>
                <a:srgbClr val="496D77"/>
              </a:buClr>
              <a:buSzTx/>
              <a:buNone/>
              <a:tabLst/>
              <a:defRPr/>
            </a:pPr>
            <a:r>
              <a:rPr kumimoji="0" lang="ru-RU" altLang="ru-RU" sz="1400" b="1" i="0" u="none" strike="noStrike" kern="0" cap="none" spc="0" normalizeH="0" baseline="0" noProof="0" dirty="0">
                <a:ln>
                  <a:noFill/>
                </a:ln>
                <a:solidFill>
                  <a:srgbClr val="000000"/>
                </a:solidFill>
                <a:effectLst/>
                <a:uLnTx/>
                <a:uFillTx/>
                <a:latin typeface="Arial"/>
                <a:ea typeface="+mn-ea"/>
                <a:cs typeface="+mn-cs"/>
              </a:rPr>
              <a:t>Имеются три металлических баллона для хранения сжатого газа (например, кислорода). Первый баллон (транспортный) заполнен газом под давлением 200 атмосфер. Два других баллона (рабочие) пустые. Ёмкость каждого из них равна половине ёмкости транспортного баллона. Нужно перевести весь газ из транспортного баллона в рабочие. </a:t>
            </a:r>
          </a:p>
          <a:p>
            <a:pPr marL="0" marR="0" lvl="0" indent="0" algn="just" defTabSz="914400" rtl="0" eaLnBrk="0" fontAlgn="base" latinLnBrk="0" hangingPunct="0">
              <a:lnSpc>
                <a:spcPct val="115000"/>
              </a:lnSpc>
              <a:spcBef>
                <a:spcPct val="30000"/>
              </a:spcBef>
              <a:spcAft>
                <a:spcPct val="30000"/>
              </a:spcAft>
              <a:buClr>
                <a:srgbClr val="496D77"/>
              </a:buClr>
              <a:buSzTx/>
              <a:buNone/>
              <a:tabLst/>
              <a:defRPr/>
            </a:pPr>
            <a:r>
              <a:rPr kumimoji="0" lang="ru-RU" altLang="ru-RU" sz="1400" b="1" i="0" u="none" strike="noStrike" kern="0" cap="none" spc="0" normalizeH="0" baseline="0" noProof="0" dirty="0">
                <a:ln>
                  <a:noFill/>
                </a:ln>
                <a:solidFill>
                  <a:srgbClr val="000000"/>
                </a:solidFill>
                <a:effectLst/>
                <a:uLnTx/>
                <a:uFillTx/>
                <a:latin typeface="Arial"/>
                <a:ea typeface="+mn-ea"/>
                <a:cs typeface="+mn-cs"/>
              </a:rPr>
              <a:t>Известны, вообще говоря, два способа. Первый способ состоит в том, что транспортный баллон прямо подсоединяют к двум другим. Очевидно, что в этом случае во всех баллонах установится одинаковое давление в 100 атмосфер и половина газа останется в транспортном баллоне. Второй способ намного сложнее: газ перекачивают из большого баллона в два других при помощи специального компрессора. Так можно перевести из транспортного баллона в рабочие весь газ, но обязательно потребуется сложное оборудование – компрессор высокого давления. </a:t>
            </a:r>
          </a:p>
          <a:p>
            <a:pPr marL="0" marR="0" lvl="0" indent="0" algn="just" defTabSz="914400" rtl="0" eaLnBrk="0" fontAlgn="base" latinLnBrk="0" hangingPunct="0">
              <a:lnSpc>
                <a:spcPct val="115000"/>
              </a:lnSpc>
              <a:spcBef>
                <a:spcPct val="30000"/>
              </a:spcBef>
              <a:spcAft>
                <a:spcPct val="30000"/>
              </a:spcAft>
              <a:buClr>
                <a:srgbClr val="496D77"/>
              </a:buClr>
              <a:buSzTx/>
              <a:buNone/>
              <a:tabLst/>
              <a:defRPr/>
            </a:pPr>
            <a:r>
              <a:rPr kumimoji="0" lang="ru-RU" altLang="ru-RU" sz="1400" b="1" i="0" u="none" strike="noStrike" kern="0" cap="none" spc="0" normalizeH="0" baseline="0" noProof="0" dirty="0">
                <a:ln>
                  <a:noFill/>
                </a:ln>
                <a:solidFill>
                  <a:srgbClr val="000000"/>
                </a:solidFill>
                <a:effectLst/>
                <a:uLnTx/>
                <a:uFillTx/>
                <a:latin typeface="Arial"/>
                <a:ea typeface="+mn-ea"/>
                <a:cs typeface="+mn-cs"/>
              </a:rPr>
              <a:t>Задача и заключается в том, чтобы найти способ </a:t>
            </a:r>
            <a:br>
              <a:rPr kumimoji="0" lang="ru-RU" altLang="ru-RU" sz="1400" b="1" i="0" u="none" strike="noStrike" kern="0" cap="none" spc="0" normalizeH="0" baseline="0" noProof="0" dirty="0">
                <a:ln>
                  <a:noFill/>
                </a:ln>
                <a:solidFill>
                  <a:srgbClr val="000000"/>
                </a:solidFill>
                <a:effectLst/>
                <a:uLnTx/>
                <a:uFillTx/>
                <a:latin typeface="Arial"/>
                <a:ea typeface="+mn-ea"/>
                <a:cs typeface="+mn-cs"/>
              </a:rPr>
            </a:br>
            <a:r>
              <a:rPr kumimoji="0" lang="ru-RU" altLang="ru-RU" sz="1400" b="1" i="0" u="none" strike="noStrike" kern="0" cap="none" spc="0" normalizeH="0" baseline="0" noProof="0" dirty="0">
                <a:ln>
                  <a:noFill/>
                </a:ln>
                <a:solidFill>
                  <a:srgbClr val="000000"/>
                </a:solidFill>
                <a:effectLst/>
                <a:uLnTx/>
                <a:uFillTx/>
                <a:latin typeface="Arial"/>
                <a:ea typeface="+mn-ea"/>
                <a:cs typeface="+mn-cs"/>
              </a:rPr>
              <a:t>полностью переводить газ из транспортного баллона в рабочие без применения дополнительного оборудования (насосов, компрессоров и т.д.). </a:t>
            </a:r>
          </a:p>
          <a:p>
            <a:pPr marL="233363" marR="0" lvl="0" indent="-233363" algn="just" defTabSz="914400" rtl="0" eaLnBrk="0" fontAlgn="base" latinLnBrk="0" hangingPunct="0">
              <a:lnSpc>
                <a:spcPct val="115000"/>
              </a:lnSpc>
              <a:spcBef>
                <a:spcPct val="30000"/>
              </a:spcBef>
              <a:spcAft>
                <a:spcPct val="30000"/>
              </a:spcAft>
              <a:buClr>
                <a:srgbClr val="496D77"/>
              </a:buClr>
              <a:buSzTx/>
              <a:buFont typeface="Wingdings 3" panose="05040102010807070707" pitchFamily="18" charset="2"/>
              <a:buNone/>
              <a:tabLst/>
              <a:defRPr/>
            </a:pPr>
            <a:r>
              <a:rPr kumimoji="0" lang="ru-RU" altLang="ru-RU" sz="1000" b="1" i="0" u="none" strike="noStrike" kern="0" cap="none" spc="0" normalizeH="0" baseline="0" noProof="0" dirty="0">
                <a:ln>
                  <a:noFill/>
                </a:ln>
                <a:solidFill>
                  <a:srgbClr val="000000"/>
                </a:solidFill>
                <a:effectLst/>
                <a:uLnTx/>
                <a:uFillTx/>
                <a:latin typeface="Arial"/>
                <a:ea typeface="+mn-ea"/>
                <a:cs typeface="+mn-cs"/>
              </a:rPr>
              <a:t>Г.С. </a:t>
            </a:r>
            <a:r>
              <a:rPr kumimoji="0" lang="ru-RU" altLang="ru-RU" sz="1000" b="1" i="0" u="none" strike="noStrike" kern="0" cap="none" spc="0" normalizeH="0" baseline="0" noProof="0" dirty="0" err="1">
                <a:ln>
                  <a:noFill/>
                </a:ln>
                <a:solidFill>
                  <a:srgbClr val="000000"/>
                </a:solidFill>
                <a:effectLst/>
                <a:uLnTx/>
                <a:uFillTx/>
                <a:latin typeface="Arial"/>
                <a:ea typeface="+mn-ea"/>
                <a:cs typeface="+mn-cs"/>
              </a:rPr>
              <a:t>Альтшуллeр</a:t>
            </a:r>
            <a:r>
              <a:rPr kumimoji="0" lang="ru-RU" altLang="ru-RU" sz="1000" b="1" i="0" u="none" strike="noStrike" kern="0" cap="none" spc="0" normalizeH="0" baseline="0" noProof="0" dirty="0">
                <a:ln>
                  <a:noFill/>
                </a:ln>
                <a:solidFill>
                  <a:srgbClr val="000000"/>
                </a:solidFill>
                <a:effectLst/>
                <a:uLnTx/>
                <a:uFillTx/>
                <a:latin typeface="Arial"/>
                <a:ea typeface="+mn-ea"/>
                <a:cs typeface="+mn-cs"/>
              </a:rPr>
              <a:t>. Как научиться изобретать, 1961 г.</a:t>
            </a:r>
          </a:p>
        </p:txBody>
      </p:sp>
      <p:sp>
        <p:nvSpPr>
          <p:cNvPr id="3" name="Заголовок 1">
            <a:extLst>
              <a:ext uri="{FF2B5EF4-FFF2-40B4-BE49-F238E27FC236}">
                <a16:creationId xmlns:a16="http://schemas.microsoft.com/office/drawing/2014/main" id="{5B22FCF5-7B1F-4BF5-8DF7-91896EBC509B}"/>
              </a:ext>
            </a:extLst>
          </p:cNvPr>
          <p:cNvSpPr txBox="1">
            <a:spLocks/>
          </p:cNvSpPr>
          <p:nvPr/>
        </p:nvSpPr>
        <p:spPr>
          <a:xfrm>
            <a:off x="649288" y="109538"/>
            <a:ext cx="7983537" cy="458787"/>
          </a:xfrm>
          <a:prstGeom prst="rect">
            <a:avLst/>
          </a:prstGeom>
        </p:spPr>
        <p:txBody>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defTabSz="914400"/>
            <a:r>
              <a:rPr lang="ru-RU" kern="0" dirty="0"/>
              <a:t>Задача «О трех баллонах»</a:t>
            </a:r>
          </a:p>
        </p:txBody>
      </p:sp>
      <p:grpSp>
        <p:nvGrpSpPr>
          <p:cNvPr id="4" name="Group 15">
            <a:extLst>
              <a:ext uri="{FF2B5EF4-FFF2-40B4-BE49-F238E27FC236}">
                <a16:creationId xmlns:a16="http://schemas.microsoft.com/office/drawing/2014/main" id="{7EA58FDA-8E59-4434-8350-38D9BE2BA746}"/>
              </a:ext>
            </a:extLst>
          </p:cNvPr>
          <p:cNvGrpSpPr>
            <a:grpSpLocks/>
          </p:cNvGrpSpPr>
          <p:nvPr/>
        </p:nvGrpSpPr>
        <p:grpSpPr bwMode="auto">
          <a:xfrm>
            <a:off x="5863904" y="3337719"/>
            <a:ext cx="3159325" cy="2610075"/>
            <a:chOff x="3604" y="1211"/>
            <a:chExt cx="2156" cy="1786"/>
          </a:xfrm>
        </p:grpSpPr>
        <p:pic>
          <p:nvPicPr>
            <p:cNvPr id="5" name="Picture 4" descr="3-баллона">
              <a:extLst>
                <a:ext uri="{FF2B5EF4-FFF2-40B4-BE49-F238E27FC236}">
                  <a16:creationId xmlns:a16="http://schemas.microsoft.com/office/drawing/2014/main" id="{F4DFF1DB-C29E-457C-A56C-25F5536A3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 y="1211"/>
              <a:ext cx="2140"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a:extLst>
                <a:ext uri="{FF2B5EF4-FFF2-40B4-BE49-F238E27FC236}">
                  <a16:creationId xmlns:a16="http://schemas.microsoft.com/office/drawing/2014/main" id="{042F517D-9F00-441F-BA05-ABA97531AF4B}"/>
                </a:ext>
              </a:extLst>
            </p:cNvPr>
            <p:cNvSpPr>
              <a:spLocks/>
            </p:cNvSpPr>
            <p:nvPr/>
          </p:nvSpPr>
          <p:spPr bwMode="auto">
            <a:xfrm rot="-5400000">
              <a:off x="3868" y="2502"/>
              <a:ext cx="150" cy="614"/>
            </a:xfrm>
            <a:prstGeom prst="leftBrace">
              <a:avLst>
                <a:gd name="adj1" fmla="val 36688"/>
                <a:gd name="adj2" fmla="val 50000"/>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eaVert" lIns="0" tIns="0" rIns="0" bIns="0"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15000"/>
                </a:spcBef>
                <a:spcAft>
                  <a:spcPct val="0"/>
                </a:spcAft>
                <a:buClr>
                  <a:srgbClr val="993300"/>
                </a:buClr>
                <a:buSzTx/>
                <a:buFontTx/>
                <a:buNone/>
                <a:tabLst/>
                <a:defRPr/>
              </a:pPr>
              <a:endParaRPr kumimoji="0" lang="ru-RU" altLang="ru-RU" sz="5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 name="Text Box 6">
              <a:extLst>
                <a:ext uri="{FF2B5EF4-FFF2-40B4-BE49-F238E27FC236}">
                  <a16:creationId xmlns:a16="http://schemas.microsoft.com/office/drawing/2014/main" id="{03153D4B-379B-4347-A256-A59D6EF5770D}"/>
                </a:ext>
              </a:extLst>
            </p:cNvPr>
            <p:cNvSpPr txBox="1">
              <a:spLocks noChangeArrowheads="1"/>
            </p:cNvSpPr>
            <p:nvPr/>
          </p:nvSpPr>
          <p:spPr bwMode="auto">
            <a:xfrm>
              <a:off x="3604" y="2904"/>
              <a:ext cx="62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spAutoFit/>
            </a:bodyPr>
            <a:lstStyle>
              <a:lvl1pPr marL="233363" indent="-233363"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233363" marR="0" lvl="0" indent="-233363" algn="ctr" defTabSz="914400" eaLnBrk="1" fontAlgn="base" latinLnBrk="0" hangingPunct="1">
                <a:lnSpc>
                  <a:spcPct val="100000"/>
                </a:lnSpc>
                <a:spcBef>
                  <a:spcPct val="15000"/>
                </a:spcBef>
                <a:spcAft>
                  <a:spcPct val="0"/>
                </a:spcAft>
                <a:buClr>
                  <a:srgbClr val="993300"/>
                </a:buClr>
                <a:buSzTx/>
                <a:buFontTx/>
                <a:buNone/>
                <a:tabLst/>
                <a:defRPr/>
              </a:pPr>
              <a:r>
                <a:rPr kumimoji="0" lang="ru-RU" altLang="ru-RU" sz="800" b="1" i="0" u="none" strike="noStrike" kern="0" cap="none" spc="0" normalizeH="0" baseline="0" noProof="0">
                  <a:ln>
                    <a:noFill/>
                  </a:ln>
                  <a:solidFill>
                    <a:srgbClr val="000000"/>
                  </a:solidFill>
                  <a:effectLst/>
                  <a:uLnTx/>
                  <a:uFillTx/>
                  <a:latin typeface="Arial" panose="020B0604020202020204" pitchFamily="34" charset="0"/>
                </a:rPr>
                <a:t>Исходная ситуация</a:t>
              </a:r>
            </a:p>
          </p:txBody>
        </p:sp>
        <p:sp>
          <p:nvSpPr>
            <p:cNvPr id="8" name="AutoShape 7">
              <a:extLst>
                <a:ext uri="{FF2B5EF4-FFF2-40B4-BE49-F238E27FC236}">
                  <a16:creationId xmlns:a16="http://schemas.microsoft.com/office/drawing/2014/main" id="{F0D15334-2EC0-405B-AD88-0E7AC0BB1300}"/>
                </a:ext>
              </a:extLst>
            </p:cNvPr>
            <p:cNvSpPr>
              <a:spLocks/>
            </p:cNvSpPr>
            <p:nvPr/>
          </p:nvSpPr>
          <p:spPr bwMode="auto">
            <a:xfrm rot="-5400000">
              <a:off x="4522" y="2489"/>
              <a:ext cx="150" cy="659"/>
            </a:xfrm>
            <a:prstGeom prst="leftBrace">
              <a:avLst>
                <a:gd name="adj1" fmla="val 39377"/>
                <a:gd name="adj2" fmla="val 50833"/>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lIns="0" tIns="0" rIns="0" bIns="0"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15000"/>
                </a:spcBef>
                <a:spcAft>
                  <a:spcPct val="0"/>
                </a:spcAft>
                <a:buClr>
                  <a:srgbClr val="993300"/>
                </a:buClr>
                <a:buSzTx/>
                <a:buFontTx/>
                <a:buNone/>
                <a:tabLst/>
                <a:defRPr/>
              </a:pPr>
              <a:endParaRPr kumimoji="0" lang="ru-RU" altLang="ru-RU" sz="5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 Box 9">
              <a:extLst>
                <a:ext uri="{FF2B5EF4-FFF2-40B4-BE49-F238E27FC236}">
                  <a16:creationId xmlns:a16="http://schemas.microsoft.com/office/drawing/2014/main" id="{8852C243-A0DF-4823-9D5B-2993EBF9DEB2}"/>
                </a:ext>
              </a:extLst>
            </p:cNvPr>
            <p:cNvSpPr txBox="1">
              <a:spLocks noChangeArrowheads="1"/>
            </p:cNvSpPr>
            <p:nvPr/>
          </p:nvSpPr>
          <p:spPr bwMode="auto">
            <a:xfrm>
              <a:off x="4436" y="2916"/>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spAutoFit/>
            </a:bodyPr>
            <a:lstStyle>
              <a:lvl1pPr marL="233363" indent="-233363"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233363" marR="0" lvl="0" indent="-233363" algn="ctr" defTabSz="914400" eaLnBrk="1" fontAlgn="base" latinLnBrk="0" hangingPunct="1">
                <a:lnSpc>
                  <a:spcPct val="100000"/>
                </a:lnSpc>
                <a:spcBef>
                  <a:spcPct val="15000"/>
                </a:spcBef>
                <a:spcAft>
                  <a:spcPct val="0"/>
                </a:spcAft>
                <a:buClr>
                  <a:srgbClr val="993300"/>
                </a:buClr>
                <a:buSzTx/>
                <a:buFontTx/>
                <a:buNone/>
                <a:tabLst/>
                <a:defRPr/>
              </a:pPr>
              <a:r>
                <a:rPr kumimoji="0" lang="ru-RU" altLang="ru-RU" sz="800" b="1" i="0" u="none" strike="noStrike" kern="0" cap="none" spc="0" normalizeH="0" baseline="0" noProof="0">
                  <a:ln>
                    <a:noFill/>
                  </a:ln>
                  <a:solidFill>
                    <a:srgbClr val="000000"/>
                  </a:solidFill>
                  <a:effectLst/>
                  <a:uLnTx/>
                  <a:uFillTx/>
                  <a:latin typeface="Arial" panose="020B0604020202020204" pitchFamily="34" charset="0"/>
                </a:rPr>
                <a:t>Вариант 1</a:t>
              </a:r>
            </a:p>
          </p:txBody>
        </p:sp>
        <p:sp>
          <p:nvSpPr>
            <p:cNvPr id="10" name="Text Box 10">
              <a:extLst>
                <a:ext uri="{FF2B5EF4-FFF2-40B4-BE49-F238E27FC236}">
                  <a16:creationId xmlns:a16="http://schemas.microsoft.com/office/drawing/2014/main" id="{97E95641-0E01-404B-B664-6BA306E43591}"/>
                </a:ext>
              </a:extLst>
            </p:cNvPr>
            <p:cNvSpPr txBox="1">
              <a:spLocks noChangeArrowheads="1"/>
            </p:cNvSpPr>
            <p:nvPr/>
          </p:nvSpPr>
          <p:spPr bwMode="auto">
            <a:xfrm>
              <a:off x="5140" y="2920"/>
              <a:ext cx="3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spAutoFit/>
            </a:bodyPr>
            <a:lstStyle>
              <a:lvl1pPr marL="233363" indent="-233363"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233363" marR="0" lvl="0" indent="-233363" algn="ctr" defTabSz="914400" eaLnBrk="1" fontAlgn="base" latinLnBrk="0" hangingPunct="1">
                <a:lnSpc>
                  <a:spcPct val="100000"/>
                </a:lnSpc>
                <a:spcBef>
                  <a:spcPct val="15000"/>
                </a:spcBef>
                <a:spcAft>
                  <a:spcPct val="0"/>
                </a:spcAft>
                <a:buClr>
                  <a:srgbClr val="993300"/>
                </a:buClr>
                <a:buSzTx/>
                <a:buFontTx/>
                <a:buNone/>
                <a:tabLst/>
                <a:defRPr/>
              </a:pPr>
              <a:r>
                <a:rPr kumimoji="0" lang="ru-RU" altLang="ru-RU" sz="800" b="1" i="0" u="none" strike="noStrike" kern="0" cap="none" spc="0" normalizeH="0" baseline="0" noProof="0">
                  <a:ln>
                    <a:noFill/>
                  </a:ln>
                  <a:solidFill>
                    <a:srgbClr val="000000"/>
                  </a:solidFill>
                  <a:effectLst/>
                  <a:uLnTx/>
                  <a:uFillTx/>
                  <a:latin typeface="Arial" panose="020B0604020202020204" pitchFamily="34" charset="0"/>
                </a:rPr>
                <a:t>Вариант 2</a:t>
              </a:r>
            </a:p>
          </p:txBody>
        </p:sp>
        <p:sp>
          <p:nvSpPr>
            <p:cNvPr id="11" name="Oval 11">
              <a:extLst>
                <a:ext uri="{FF2B5EF4-FFF2-40B4-BE49-F238E27FC236}">
                  <a16:creationId xmlns:a16="http://schemas.microsoft.com/office/drawing/2014/main" id="{C9B68AA5-F01D-4AE7-B89C-AC272C2F2E9F}"/>
                </a:ext>
              </a:extLst>
            </p:cNvPr>
            <p:cNvSpPr>
              <a:spLocks noChangeArrowheads="1"/>
            </p:cNvSpPr>
            <p:nvPr/>
          </p:nvSpPr>
          <p:spPr bwMode="auto">
            <a:xfrm>
              <a:off x="5181" y="1369"/>
              <a:ext cx="349" cy="171"/>
            </a:xfrm>
            <a:prstGeom prst="ellipse">
              <a:avLst/>
            </a:prstGeom>
            <a:noFill/>
            <a:ln w="127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15000"/>
                </a:spcBef>
                <a:spcAft>
                  <a:spcPct val="0"/>
                </a:spcAft>
                <a:buClr>
                  <a:srgbClr val="993300"/>
                </a:buClr>
                <a:buSzTx/>
                <a:buFontTx/>
                <a:buNone/>
                <a:tabLst/>
                <a:defRPr/>
              </a:pPr>
              <a:endParaRPr kumimoji="0" lang="ru-RU" altLang="ru-RU" sz="12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AutoShape 7">
              <a:extLst>
                <a:ext uri="{FF2B5EF4-FFF2-40B4-BE49-F238E27FC236}">
                  <a16:creationId xmlns:a16="http://schemas.microsoft.com/office/drawing/2014/main" id="{6257E214-E37B-4849-BE32-55DBB634A361}"/>
                </a:ext>
              </a:extLst>
            </p:cNvPr>
            <p:cNvSpPr>
              <a:spLocks/>
            </p:cNvSpPr>
            <p:nvPr/>
          </p:nvSpPr>
          <p:spPr bwMode="auto">
            <a:xfrm rot="-5400000">
              <a:off x="5212" y="2489"/>
              <a:ext cx="150" cy="659"/>
            </a:xfrm>
            <a:prstGeom prst="leftBrace">
              <a:avLst>
                <a:gd name="adj1" fmla="val 39377"/>
                <a:gd name="adj2" fmla="val 50833"/>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lIns="0" tIns="0" rIns="0" bIns="0" anchor="ctr">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6pPr>
              <a:lvl7pPr marL="29718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7pPr>
              <a:lvl8pPr marL="34290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8pPr>
              <a:lvl9pPr marL="3886200" indent="-228600" algn="ctr" eaLnBrk="0" fontAlgn="base" hangingPunct="0">
                <a:spcBef>
                  <a:spcPct val="15000"/>
                </a:spcBef>
                <a:spcAft>
                  <a:spcPct val="0"/>
                </a:spcAft>
                <a:buClr>
                  <a:srgbClr val="993300"/>
                </a:buClr>
                <a:defRPr sz="12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15000"/>
                </a:spcBef>
                <a:spcAft>
                  <a:spcPct val="0"/>
                </a:spcAft>
                <a:buClr>
                  <a:srgbClr val="993300"/>
                </a:buClr>
                <a:buSzTx/>
                <a:buFontTx/>
                <a:buNone/>
                <a:tabLst/>
                <a:defRPr/>
              </a:pPr>
              <a:endParaRPr kumimoji="0" lang="ru-RU" altLang="ru-RU" sz="500" b="0" i="0" u="none" strike="noStrike" kern="0" cap="none" spc="0" normalizeH="0" baseline="0" noProof="0">
                <a:ln>
                  <a:noFill/>
                </a:ln>
                <a:solidFill>
                  <a:srgbClr val="000000"/>
                </a:solidFill>
                <a:effectLst/>
                <a:uLnTx/>
                <a:uFillTx/>
                <a:latin typeface="Arial" panose="020B0604020202020204" pitchFamily="34" charset="0"/>
              </a:endParaRPr>
            </a:p>
          </p:txBody>
        </p:sp>
      </p:grpSp>
    </p:spTree>
    <p:extLst>
      <p:ext uri="{BB962C8B-B14F-4D97-AF65-F5344CB8AC3E}">
        <p14:creationId xmlns:p14="http://schemas.microsoft.com/office/powerpoint/2010/main" val="1248492975"/>
      </p:ext>
    </p:extLst>
  </p:cSld>
  <p:clrMapOvr>
    <a:masterClrMapping/>
  </p:clrMapOvr>
  <p:transition spd="med"/>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15770</TotalTime>
  <Words>948</Words>
  <Application>Microsoft Office PowerPoint</Application>
  <PresentationFormat>Экран (4:3)</PresentationFormat>
  <Paragraphs>52</Paragraphs>
  <Slides>15</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15</vt:i4>
      </vt:variant>
    </vt:vector>
  </HeadingPairs>
  <TitlesOfParts>
    <vt:vector size="27" baseType="lpstr">
      <vt:lpstr>Akrobat</vt:lpstr>
      <vt:lpstr>Akrobat Black</vt:lpstr>
      <vt:lpstr>Akrobat SemiBold</vt:lpstr>
      <vt:lpstr>Arial</vt:lpstr>
      <vt:lpstr>Calibri</vt:lpstr>
      <vt:lpstr>Calibri Light</vt:lpstr>
      <vt:lpstr>Verdana</vt:lpstr>
      <vt:lpstr>Wingdings</vt:lpstr>
      <vt:lpstr>Wingdings 3</vt:lpstr>
      <vt:lpstr>1_Тема Office</vt:lpstr>
      <vt:lpstr>PPT Template NEW</vt:lpstr>
      <vt:lpstr>1_PPT Template NEW</vt:lpstr>
      <vt:lpstr>Кубок ТРИЗ Саммита ТРИЗ-турнир вебинары для экспертов</vt:lpstr>
      <vt:lpstr>Презентация PowerPoint</vt:lpstr>
      <vt:lpstr>Содержание вебинара</vt:lpstr>
      <vt:lpstr>Презентация PowerPoint</vt:lpstr>
      <vt:lpstr>Задача «Как колоть орехи»</vt:lpstr>
      <vt:lpstr>Вход в Compinno-TRIZ</vt:lpstr>
      <vt:lpstr>Описание проблемы</vt:lpstr>
      <vt:lpstr>Контрольный ответ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Рубина Наталия</dc:creator>
  <cp:lastModifiedBy>Рубина Наталия</cp:lastModifiedBy>
  <cp:revision>83</cp:revision>
  <dcterms:created xsi:type="dcterms:W3CDTF">2021-01-13T07:20:25Z</dcterms:created>
  <dcterms:modified xsi:type="dcterms:W3CDTF">2021-11-18T18:18:42Z</dcterms:modified>
</cp:coreProperties>
</file>