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7"/>
  </p:notesMasterIdLst>
  <p:sldIdLst>
    <p:sldId id="987" r:id="rId2"/>
    <p:sldId id="832" r:id="rId3"/>
    <p:sldId id="833" r:id="rId4"/>
    <p:sldId id="834" r:id="rId5"/>
    <p:sldId id="835" r:id="rId6"/>
    <p:sldId id="836" r:id="rId7"/>
    <p:sldId id="837" r:id="rId8"/>
    <p:sldId id="838" r:id="rId9"/>
    <p:sldId id="839" r:id="rId10"/>
    <p:sldId id="407" r:id="rId11"/>
    <p:sldId id="408" r:id="rId12"/>
    <p:sldId id="409" r:id="rId13"/>
    <p:sldId id="411" r:id="rId14"/>
    <p:sldId id="412" r:id="rId15"/>
    <p:sldId id="410" r:id="rId16"/>
    <p:sldId id="413" r:id="rId17"/>
    <p:sldId id="415" r:id="rId18"/>
    <p:sldId id="416" r:id="rId19"/>
    <p:sldId id="417" r:id="rId20"/>
    <p:sldId id="418" r:id="rId21"/>
    <p:sldId id="419" r:id="rId22"/>
    <p:sldId id="420" r:id="rId23"/>
    <p:sldId id="469" r:id="rId24"/>
    <p:sldId id="5252" r:id="rId25"/>
    <p:sldId id="473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3FF"/>
    <a:srgbClr val="89CCFF"/>
    <a:srgbClr val="4B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13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494D2-AC9B-4A68-A713-995B63FDE4A8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B6D7E-1BFE-431D-9F12-33C01F4A1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3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622300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442810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323693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0422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62074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318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727650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28673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49818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950397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565337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1411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464040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891750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50559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721475"/>
            <a:ext cx="9144000" cy="136525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iz-summit.ru/" TargetMode="External"/><Relationship Id="rId4" Type="http://schemas.openxmlformats.org/officeDocument/2006/relationships/hyperlink" Target="mailto:TDS-2015@yandex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37" y="0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Сравните фантастические идеи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9" y="802392"/>
            <a:ext cx="2331989" cy="175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868" y="802392"/>
            <a:ext cx="3183768" cy="17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08" y="3191543"/>
            <a:ext cx="160477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142" y="3131560"/>
            <a:ext cx="336349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39" y="2647016"/>
            <a:ext cx="372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Люк </a:t>
            </a:r>
            <a:r>
              <a:rPr lang="ru-RU" dirty="0" err="1"/>
              <a:t>Бессон</a:t>
            </a:r>
            <a:r>
              <a:rPr lang="ru-RU" dirty="0"/>
              <a:t>. Артур и </a:t>
            </a:r>
            <a:r>
              <a:rPr lang="ru-RU" dirty="0" err="1"/>
              <a:t>Минипуты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39859" y="2668676"/>
            <a:ext cx="415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Роберт </a:t>
            </a:r>
            <a:r>
              <a:rPr lang="ru-RU" dirty="0" err="1"/>
              <a:t>Земекис</a:t>
            </a:r>
            <a:r>
              <a:rPr lang="ru-RU" dirty="0"/>
              <a:t>. Назад в будущее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407" y="5634385"/>
            <a:ext cx="3508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Дэвид </a:t>
            </a:r>
            <a:r>
              <a:rPr lang="ru-RU" dirty="0" err="1"/>
              <a:t>Финчер</a:t>
            </a:r>
            <a:r>
              <a:rPr lang="ru-RU" dirty="0"/>
              <a:t>. Загадочная история Бенджамина </a:t>
            </a:r>
            <a:r>
              <a:rPr lang="ru-RU" dirty="0" err="1"/>
              <a:t>Баттона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27023" y="5634385"/>
            <a:ext cx="372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Андрей Тарковский. </a:t>
            </a:r>
            <a:r>
              <a:rPr lang="ru-RU" dirty="0" err="1"/>
              <a:t>Солярис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3471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12"/>
          <p:cNvSpPr>
            <a:spLocks noChangeArrowheads="1"/>
          </p:cNvSpPr>
          <p:nvPr/>
        </p:nvSpPr>
        <p:spPr bwMode="auto">
          <a:xfrm>
            <a:off x="8244409" y="6323856"/>
            <a:ext cx="792088" cy="417512"/>
          </a:xfrm>
          <a:prstGeom prst="ellipse">
            <a:avLst/>
          </a:prstGeom>
          <a:solidFill>
            <a:srgbClr val="499B91"/>
          </a:solidFill>
          <a:ln w="635">
            <a:noFill/>
            <a:round/>
            <a:headEnd/>
            <a:tailEnd/>
          </a:ln>
        </p:spPr>
        <p:txBody>
          <a:bodyPr lIns="80147" tIns="40074" rIns="80147" bIns="40074" anchor="ctr"/>
          <a:lstStyle/>
          <a:p>
            <a:pPr algn="ctr" defTabSz="393700"/>
            <a:fld id="{C9580FEF-74F3-4C9C-8962-65EF6E7C3CCA}" type="slidenum">
              <a:rPr lang="ru-RU" altLang="ru-RU" sz="1600" smtClean="0">
                <a:solidFill>
                  <a:prstClr val="white"/>
                </a:solidFill>
              </a:rPr>
              <a:pPr algn="ctr" defTabSz="393700"/>
              <a:t>10</a:t>
            </a:fld>
            <a:endParaRPr lang="ru-RU" altLang="ru-RU" sz="16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778" y="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Ускорить-Замедлить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9778" y="1118035"/>
            <a:ext cx="8509379" cy="15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«Да-</a:t>
            </a:r>
            <a:r>
              <a:rPr lang="ru-RU" sz="1800" b="1" dirty="0" err="1"/>
              <a:t>нетка</a:t>
            </a:r>
            <a:r>
              <a:rPr lang="ru-RU" sz="1800" b="1" dirty="0"/>
              <a:t>»</a:t>
            </a:r>
          </a:p>
          <a:p>
            <a:pPr algn="just"/>
            <a:r>
              <a:rPr lang="ru-RU" sz="1800" dirty="0"/>
              <a:t>Два джигита  соревнуются,  чей конь последним придет к финишу. Но дело не идет,  оба стоят на месте.  Они обращаются за советом к мудрецу. Старик подошел, шепнул что-то на ухо каждому. После этого они поскакали во весь опор. Что сказал мудрец?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22" y="2442517"/>
            <a:ext cx="23844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Объект 1"/>
          <p:cNvSpPr txBox="1">
            <a:spLocks/>
          </p:cNvSpPr>
          <p:nvPr/>
        </p:nvSpPr>
        <p:spPr>
          <a:xfrm>
            <a:off x="457200" y="3384645"/>
            <a:ext cx="4469642" cy="4764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ru-RU" sz="2000" dirty="0"/>
              <a:t>Ускоренная и замедленная съемка</a:t>
            </a:r>
            <a:endParaRPr lang="ru-RU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847" y="4058101"/>
            <a:ext cx="176847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0335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241" y="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Ускорить-Замедлить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572" y="1483358"/>
            <a:ext cx="3050468" cy="525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343" y="1411350"/>
            <a:ext cx="2759041" cy="5258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569" y="1012666"/>
            <a:ext cx="384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 картотеки П.Р. </a:t>
            </a:r>
            <a:r>
              <a:rPr lang="ru-RU" sz="2000" b="1" dirty="0" err="1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431124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838" y="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Динамика-Статика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1268760"/>
            <a:ext cx="21834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1"/>
          <p:cNvSpPr txBox="1">
            <a:spLocks/>
          </p:cNvSpPr>
          <p:nvPr/>
        </p:nvSpPr>
        <p:spPr>
          <a:xfrm>
            <a:off x="163772" y="1399041"/>
            <a:ext cx="8843749" cy="11658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r>
              <a:rPr lang="ru-RU" sz="2000" dirty="0"/>
              <a:t>«Да-</a:t>
            </a:r>
            <a:r>
              <a:rPr lang="ru-RU" sz="2000" dirty="0" err="1"/>
              <a:t>нетки</a:t>
            </a:r>
            <a:r>
              <a:rPr lang="ru-RU" sz="2000" dirty="0"/>
              <a:t>».</a:t>
            </a:r>
          </a:p>
          <a:p>
            <a:pPr marL="109728" indent="0">
              <a:buFont typeface="Arial" pitchFamily="34" charset="0"/>
              <a:buNone/>
            </a:pPr>
            <a:r>
              <a:rPr lang="ru-RU" sz="2000" dirty="0"/>
              <a:t>«Пограничный камень»</a:t>
            </a:r>
          </a:p>
          <a:p>
            <a:pPr marL="109728" indent="0">
              <a:buFont typeface="Arial" pitchFamily="34" charset="0"/>
              <a:buNone/>
            </a:pPr>
            <a:r>
              <a:rPr lang="ru-RU" sz="2000" dirty="0"/>
              <a:t>«Шеренга манекенов»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8487" y="3429000"/>
            <a:ext cx="339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Ожившие картины Караваджо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958488"/>
            <a:ext cx="4226399" cy="249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4685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106" y="29888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Динамика-Статика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12" y="2146396"/>
            <a:ext cx="4361970" cy="43069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3912" y="1741623"/>
            <a:ext cx="3595499" cy="427966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6106" y="1156682"/>
            <a:ext cx="396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 картотеки П.Р. </a:t>
            </a:r>
            <a:r>
              <a:rPr lang="ru-RU" sz="2000" b="1" dirty="0" err="1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1871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861" y="0"/>
            <a:ext cx="7589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Сместить во времени вперед или назад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932" y="792362"/>
            <a:ext cx="2246991" cy="34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47" y="792362"/>
            <a:ext cx="4029977" cy="327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608" y="3629806"/>
            <a:ext cx="4428787" cy="24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3292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682" y="0"/>
            <a:ext cx="795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Изменить зависимость «свойства-время»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393" y="770762"/>
            <a:ext cx="3537678" cy="523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7033" y="4157884"/>
            <a:ext cx="5076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/>
              <a:t>«Загадочная история Бенджамина </a:t>
            </a:r>
            <a:r>
              <a:rPr lang="ru-RU" sz="1800" b="1" dirty="0" err="1"/>
              <a:t>Баттона</a:t>
            </a:r>
            <a:r>
              <a:rPr lang="ru-RU" b="1" dirty="0"/>
              <a:t>».</a:t>
            </a:r>
            <a:endParaRPr lang="ru-RU" sz="1800" b="1" dirty="0"/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Человек рождается стариком и со временем молодеет.</a:t>
            </a:r>
          </a:p>
        </p:txBody>
      </p:sp>
    </p:spTree>
    <p:extLst>
      <p:ext uri="{BB962C8B-B14F-4D97-AF65-F5344CB8AC3E}">
        <p14:creationId xmlns:p14="http://schemas.microsoft.com/office/powerpoint/2010/main" val="27104471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955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Отделить функцию от объекта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03" y="876694"/>
            <a:ext cx="5178086" cy="38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703" y="5339440"/>
            <a:ext cx="652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Упражнение: нарисовать КОТА, не рисуя КОТА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BF2011-1B10-4528-87B7-7FB8CAB2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188" y="724743"/>
            <a:ext cx="2154276" cy="28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E0D73E-E4DD-408F-BA6A-24C2ACD7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188" y="3686731"/>
            <a:ext cx="2154275" cy="28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9271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934" y="1366648"/>
            <a:ext cx="3382021" cy="515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888" y="7104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Внесение-Вынесение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88" y="1948553"/>
            <a:ext cx="5213330" cy="44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8519" y="1156682"/>
            <a:ext cx="43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 картотеки П.Р. </a:t>
            </a:r>
            <a:r>
              <a:rPr lang="ru-RU" sz="2000" b="1" dirty="0" err="1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519623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096" y="13109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Изменить связь между объектом и средой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16" y="765044"/>
            <a:ext cx="4194479" cy="333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449" y="3301461"/>
            <a:ext cx="4179635" cy="31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85851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621" y="67741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Изменить константу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030" y="791097"/>
            <a:ext cx="4108873" cy="308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4423" y="2978955"/>
            <a:ext cx="4267342" cy="345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84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306" y="0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ПРИЕМЫ ФАНТАЗИРОВАНИЯ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06" y="703112"/>
            <a:ext cx="8693623" cy="557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увеличить, уменьшить.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объединить, разъединить.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"наоборот" / т.е. заменить данное свойство "анти-свойством"/.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ускорить, замедлить.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сделать динамичным / сделать статичным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сместить во времени вперед, сместить во времени назад.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изменить зависимость "свойства" - "время" или "структура - время".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отделить функцию от объекта.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изменить связь между объектами и средой /включая замену среды/.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изменить количественный показатель /константу/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сделать универсальным / ограничить применение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сделать искусственным / естественным</a:t>
            </a:r>
          </a:p>
        </p:txBody>
      </p:sp>
    </p:spTree>
    <p:extLst>
      <p:ext uri="{BB962C8B-B14F-4D97-AF65-F5344CB8AC3E}">
        <p14:creationId xmlns:p14="http://schemas.microsoft.com/office/powerpoint/2010/main" val="239194588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594" y="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Сделать универсальным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23" y="702650"/>
            <a:ext cx="5935001" cy="561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8167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518" y="0"/>
            <a:ext cx="64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Ограничение функций и свойств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459" y="849964"/>
            <a:ext cx="3335110" cy="541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8800" y="905525"/>
            <a:ext cx="39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 картотеки П.Р. </a:t>
            </a:r>
            <a:r>
              <a:rPr lang="ru-RU" sz="2000" b="1" dirty="0" err="1"/>
              <a:t>Амнуэля</a:t>
            </a:r>
            <a:endParaRPr lang="ru-RU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A5B1E0-640F-4E8F-9CD7-677AFF78A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8800" y="1990912"/>
            <a:ext cx="3592577" cy="30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7825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206" y="3128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Сделать искусственным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40" y="1320646"/>
            <a:ext cx="3168352" cy="4917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4610" y="956334"/>
            <a:ext cx="2544594" cy="5246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8518" y="756279"/>
            <a:ext cx="395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 картотеки П.Р. </a:t>
            </a:r>
            <a:r>
              <a:rPr lang="ru-RU" sz="2000" b="1" dirty="0" err="1"/>
              <a:t>Амнуэля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1258743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8278" y="0"/>
            <a:ext cx="6762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Работа с приемами фантазирования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50210" y="1397681"/>
            <a:ext cx="8270875" cy="368750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/>
              <a:t>Продумывать применение приема до получения нового качества (дерево размером с планету)</a:t>
            </a:r>
          </a:p>
          <a:p>
            <a:pPr>
              <a:spcBef>
                <a:spcPts val="0"/>
              </a:spcBef>
            </a:pPr>
            <a:endParaRPr lang="ru-RU" sz="2400"/>
          </a:p>
          <a:p>
            <a:pPr>
              <a:spcBef>
                <a:spcPts val="0"/>
              </a:spcBef>
            </a:pPr>
            <a:r>
              <a:rPr lang="ru-RU" sz="2400"/>
              <a:t>Применять приемы к различным характеристикам объекта («улыбка без кота»)</a:t>
            </a:r>
          </a:p>
          <a:p>
            <a:pPr>
              <a:spcBef>
                <a:spcPts val="0"/>
              </a:spcBef>
            </a:pPr>
            <a:endParaRPr lang="ru-RU" sz="2400"/>
          </a:p>
          <a:p>
            <a:pPr>
              <a:spcBef>
                <a:spcPts val="0"/>
              </a:spcBef>
            </a:pPr>
            <a:r>
              <a:rPr lang="ru-RU" sz="2400"/>
              <a:t>Для развития сюжета использовать идеи, доведенные до конфликта (до противоречия и его обострения)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5440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Домашнее задание</a:t>
            </a:r>
            <a:endParaRPr lang="ru-RU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3FAE4-9F28-43CB-9543-78A9570BE2BA}"/>
              </a:ext>
            </a:extLst>
          </p:cNvPr>
          <p:cNvSpPr txBox="1"/>
          <p:nvPr/>
        </p:nvSpPr>
        <p:spPr>
          <a:xfrm>
            <a:off x="359596" y="904126"/>
            <a:ext cx="8599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Советский фантаст Николай Василенко в рассказе «Кривое зеркало» (1977 год) описал фантастическое зеркало: когда человек в него смотрится, то видит не отражение, а небольшой фильм, в котором сущность глядящего в зеркало человека предстает в образе какого-либо животного. Придумайте фантастический рассказ, основанный на этой идее, но измените идею с помощью одного из приемов фантазирования.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62619-EFB9-479E-9FC8-21AB321CC4E7}"/>
              </a:ext>
            </a:extLst>
          </p:cNvPr>
          <p:cNvSpPr txBox="1"/>
          <p:nvPr/>
        </p:nvSpPr>
        <p:spPr>
          <a:xfrm>
            <a:off x="359596" y="3105378"/>
            <a:ext cx="8707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Выберите один или несколько фантастических рассказов. </a:t>
            </a:r>
            <a:br>
              <a:rPr lang="ru-RU" dirty="0"/>
            </a:br>
            <a:r>
              <a:rPr lang="ru-RU" dirty="0"/>
              <a:t>Проанализируйте их:</a:t>
            </a:r>
          </a:p>
          <a:p>
            <a:pPr marL="285750" indent="-285750">
              <a:buFontTx/>
              <a:buChar char="-"/>
            </a:pPr>
            <a:r>
              <a:rPr lang="ru-RU" dirty="0"/>
              <a:t>выделите основные фантастические идеи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определите с помощью какого приема они получены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какую роль они играют в развитии сюжета рассказа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можно ли развить идею и развить на ее основе сюжет рассказа</a:t>
            </a:r>
          </a:p>
        </p:txBody>
      </p:sp>
    </p:spTree>
    <p:extLst>
      <p:ext uri="{BB962C8B-B14F-4D97-AF65-F5344CB8AC3E}">
        <p14:creationId xmlns:p14="http://schemas.microsoft.com/office/powerpoint/2010/main" val="74664465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>
            <a:extLst>
              <a:ext uri="{FF2B5EF4-FFF2-40B4-BE49-F238E27FC236}">
                <a16:creationId xmlns:a16="http://schemas.microsoft.com/office/drawing/2014/main" id="{EF3C0CB0-3D9D-4C1A-A92B-910495136729}"/>
              </a:ext>
            </a:extLst>
          </p:cNvPr>
          <p:cNvGrpSpPr>
            <a:grpSpLocks/>
          </p:cNvGrpSpPr>
          <p:nvPr/>
        </p:nvGrpSpPr>
        <p:grpSpPr bwMode="auto">
          <a:xfrm>
            <a:off x="1444487" y="1099933"/>
            <a:ext cx="6016487" cy="4081667"/>
            <a:chOff x="892507" y="675991"/>
            <a:chExt cx="7504113" cy="5629275"/>
          </a:xfrm>
        </p:grpSpPr>
        <p:pic>
          <p:nvPicPr>
            <p:cNvPr id="5" name="Picture 4" descr="http://900igr.net/datas/geometrija/Prizma/0012-012-Spasibo-za-vnimanie.jpg">
              <a:extLst>
                <a:ext uri="{FF2B5EF4-FFF2-40B4-BE49-F238E27FC236}">
                  <a16:creationId xmlns:a16="http://schemas.microsoft.com/office/drawing/2014/main" id="{87B77E25-563B-49F0-BDE8-06F7CD005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B1ED992-8625-4529-8D7F-4DE4DEC0E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61FEEFD-4AB8-409F-9D52-6D50ECEB95D4}"/>
              </a:ext>
            </a:extLst>
          </p:cNvPr>
          <p:cNvSpPr txBox="1"/>
          <p:nvPr/>
        </p:nvSpPr>
        <p:spPr>
          <a:xfrm>
            <a:off x="2464905" y="5353477"/>
            <a:ext cx="618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hlinkClick r:id="rId4"/>
              </a:rPr>
              <a:t>TDS-2015@yandex.ru</a:t>
            </a:r>
            <a:r>
              <a:rPr lang="en-US" sz="2400" b="1" dirty="0"/>
              <a:t> </a:t>
            </a:r>
          </a:p>
          <a:p>
            <a:pPr algn="r"/>
            <a:r>
              <a:rPr lang="en-US" sz="2400" b="1" dirty="0">
                <a:hlinkClick r:id="rId5"/>
              </a:rPr>
              <a:t>www.triz-summit.ru</a:t>
            </a:r>
            <a:r>
              <a:rPr lang="en-US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69709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0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Увеличить-уменьшить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0542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2918056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2157448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162242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26701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047165" cy="20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"/>
          <p:cNvSpPr txBox="1">
            <a:spLocks/>
          </p:cNvSpPr>
          <p:nvPr/>
        </p:nvSpPr>
        <p:spPr>
          <a:xfrm>
            <a:off x="395536" y="5053833"/>
            <a:ext cx="8270875" cy="14715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/>
              <a:t>«Да-</a:t>
            </a:r>
            <a:r>
              <a:rPr lang="ru-RU" sz="2000" dirty="0" err="1"/>
              <a:t>нетки</a:t>
            </a:r>
            <a:r>
              <a:rPr lang="ru-RU" sz="2000" dirty="0"/>
              <a:t>»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/>
              <a:t>«Человек в лифте»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/>
              <a:t>«Большая больница в маленьком городе»</a:t>
            </a:r>
          </a:p>
          <a:p>
            <a:pPr marL="0" indent="0" algn="r">
              <a:spcBef>
                <a:spcPts val="0"/>
              </a:spcBef>
              <a:buFont typeface="Arial" pitchFamily="34" charset="0"/>
              <a:buNone/>
            </a:pPr>
            <a:r>
              <a:rPr lang="ru-RU" sz="2000" dirty="0"/>
              <a:t>Упражнение «Что бывает…»</a:t>
            </a:r>
          </a:p>
        </p:txBody>
      </p:sp>
    </p:spTree>
    <p:extLst>
      <p:ext uri="{BB962C8B-B14F-4D97-AF65-F5344CB8AC3E}">
        <p14:creationId xmlns:p14="http://schemas.microsoft.com/office/powerpoint/2010/main" val="1199902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547" y="16393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Увеличить-уменьшить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480" y="1475029"/>
            <a:ext cx="4797158" cy="2005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19" y="1115452"/>
            <a:ext cx="425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Из картотеки П.Р. </a:t>
            </a:r>
            <a:r>
              <a:rPr lang="ru-RU" sz="1800" b="1" dirty="0" err="1"/>
              <a:t>Амнуэля</a:t>
            </a:r>
            <a:endParaRPr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08514"/>
            <a:ext cx="3616422" cy="294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19683"/>
            <a:ext cx="4989984" cy="17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5388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668" y="47430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Объединить-разъединить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668" y="1124744"/>
            <a:ext cx="4391643" cy="62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«Да-</a:t>
            </a:r>
            <a:r>
              <a:rPr lang="ru-RU" sz="1600" b="1" dirty="0" err="1"/>
              <a:t>нетка</a:t>
            </a:r>
            <a:r>
              <a:rPr lang="ru-RU" sz="1600" b="1" dirty="0"/>
              <a:t>». </a:t>
            </a:r>
          </a:p>
          <a:p>
            <a:pPr algn="just"/>
            <a:r>
              <a:rPr lang="ru-RU" sz="1600" b="1" dirty="0"/>
              <a:t>Термометр для долгоносика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184" y="2331422"/>
            <a:ext cx="1604646" cy="109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7613414">
            <a:off x="-172750" y="3324891"/>
            <a:ext cx="4232210" cy="9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500" y="1330951"/>
            <a:ext cx="1654679" cy="171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349" y="1350698"/>
            <a:ext cx="1949607" cy="154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7401" y="3485945"/>
            <a:ext cx="1726855" cy="18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76914" y="3240281"/>
            <a:ext cx="1732870" cy="164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549" y="3240281"/>
            <a:ext cx="1847414" cy="18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8708" y="6042774"/>
            <a:ext cx="8668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Объединять и разъединять системы, элементы, надсистемы, свойства и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3421452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657" y="0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Объединить-разъединить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76203"/>
            <a:ext cx="2545781" cy="4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04195"/>
            <a:ext cx="4565646" cy="4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2569" y="1115452"/>
            <a:ext cx="360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Из картотеки П.Р. </a:t>
            </a:r>
            <a:r>
              <a:rPr lang="ru-RU" sz="1800" b="1" dirty="0" err="1"/>
              <a:t>Амнуэля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904623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711" y="13876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Наоборот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57402" y="1218064"/>
          <a:ext cx="612068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Никогда не мойте руки,          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Уши, шею и лицо.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Это вредное занятие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приводит ни к чему.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Вновь испачкаются руки,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Уши, шея и лицо.</a:t>
                      </a:r>
                      <a:endParaRPr lang="ru-RU" sz="11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Так зачем же тратить силы,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Время попусту терять.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Стричься тоже бесполезно,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Никому это не нужно - 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 старости сама собою</a:t>
                      </a:r>
                      <a:endParaRPr lang="ru-RU" sz="1100" dirty="0">
                        <a:effectLst/>
                      </a:endParaRPr>
                    </a:p>
                    <a:p>
                      <a:pPr marL="179705" indent="-179705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Облысеет голова.</a:t>
                      </a:r>
                      <a:endParaRPr lang="ru-RU" sz="11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                            Г. Остер.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255102"/>
            <a:ext cx="1584176" cy="159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11" y="2984003"/>
            <a:ext cx="4286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3089" y="4869160"/>
            <a:ext cx="368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Зонт-наоборот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055" y="3111688"/>
            <a:ext cx="1986887" cy="198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21158" y="5157192"/>
            <a:ext cx="225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/>
              <a:t>Душ-наоборот</a:t>
            </a:r>
          </a:p>
        </p:txBody>
      </p:sp>
    </p:spTree>
    <p:extLst>
      <p:ext uri="{BB962C8B-B14F-4D97-AF65-F5344CB8AC3E}">
        <p14:creationId xmlns:p14="http://schemas.microsoft.com/office/powerpoint/2010/main" val="11410587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63" y="67741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Наоборот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1057275"/>
            <a:ext cx="86010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440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078" y="67741"/>
            <a:ext cx="593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</a:rPr>
              <a:t>Наоборот</a:t>
            </a:r>
            <a:endParaRPr lang="ru-RU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061357"/>
            <a:ext cx="4666354" cy="535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1" y="1300698"/>
            <a:ext cx="343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Из картотеки П.Р. </a:t>
            </a:r>
            <a:r>
              <a:rPr lang="ru-RU" sz="2000" b="1" dirty="0" err="1">
                <a:solidFill>
                  <a:prstClr val="black"/>
                </a:solidFill>
                <a:latin typeface="Calibri"/>
              </a:rPr>
              <a:t>Амнуэля</a:t>
            </a:r>
            <a:endParaRPr lang="ru-RU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3886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17864</TotalTime>
  <Words>575</Words>
  <Application>Microsoft Office PowerPoint</Application>
  <PresentationFormat>Экран (4:3)</PresentationFormat>
  <Paragraphs>96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3</vt:lpstr>
      <vt:lpstr>PPT Template NEW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101</cp:revision>
  <dcterms:created xsi:type="dcterms:W3CDTF">2021-01-13T07:20:25Z</dcterms:created>
  <dcterms:modified xsi:type="dcterms:W3CDTF">2021-11-25T19:04:34Z</dcterms:modified>
</cp:coreProperties>
</file>