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3"/>
  </p:notesMasterIdLst>
  <p:sldIdLst>
    <p:sldId id="4129" r:id="rId3"/>
    <p:sldId id="867" r:id="rId4"/>
    <p:sldId id="868" r:id="rId5"/>
    <p:sldId id="869" r:id="rId6"/>
    <p:sldId id="870" r:id="rId7"/>
    <p:sldId id="871" r:id="rId8"/>
    <p:sldId id="872" r:id="rId9"/>
    <p:sldId id="873" r:id="rId10"/>
    <p:sldId id="874" r:id="rId11"/>
    <p:sldId id="875" r:id="rId12"/>
    <p:sldId id="876" r:id="rId13"/>
    <p:sldId id="877" r:id="rId14"/>
    <p:sldId id="878" r:id="rId15"/>
    <p:sldId id="879" r:id="rId16"/>
    <p:sldId id="880" r:id="rId17"/>
    <p:sldId id="881" r:id="rId18"/>
    <p:sldId id="882" r:id="rId19"/>
    <p:sldId id="883" r:id="rId20"/>
    <p:sldId id="884" r:id="rId21"/>
    <p:sldId id="8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2C9F-80A2-4B64-A5B4-BC2ED1E688B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79D1-F190-4C11-995D-4E383908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CD4D3-9DD2-4C7F-A6CC-2FC51DC5FC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r>
              <a:rPr lang="ru-RU" dirty="0"/>
              <a:t>15 минут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386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9514"/>
            <a:ext cx="7772400" cy="687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8058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4653" y="109540"/>
            <a:ext cx="507831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74259" y="109540"/>
            <a:ext cx="2537655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50561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1" y="898525"/>
            <a:ext cx="8270875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5072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0898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62357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1" y="4276876"/>
            <a:ext cx="7415213" cy="4616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176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86114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5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9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9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82536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2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6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9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9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90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20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5441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2791"/>
            <a:ext cx="4040188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422791"/>
            <a:ext cx="4041775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47521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32349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36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73436"/>
            <a:ext cx="3008313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32788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0546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05674"/>
            <a:ext cx="5486400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881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40464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12923" y="898525"/>
            <a:ext cx="4413553" cy="21859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1621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9" y="109540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05072"/>
            <a:ext cx="9144000" cy="369332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800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7094" cy="1619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2012"/>
            <a:ext cx="9144000" cy="18466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77973"/>
            <a:ext cx="649288" cy="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A600-EE92-43F0-8F97-A34CCB6D9A5C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club.ru/samye/neobychnye_nasekomye.s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zooclub.ru/samye/neobychnye_nasekomye.s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club.ru/samye/neobychnye_nasekomye.s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75343" y="6188075"/>
            <a:ext cx="3744232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Москва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 декабря 2021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года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831" y="1423633"/>
            <a:ext cx="8879123" cy="246529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</a:rPr>
              <a:t>Кубок ТРИЗ Саммита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ТРИЗ-турнир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вебинары для экспертов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4" y="265708"/>
            <a:ext cx="2039235" cy="1157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http://triz-summit.ru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DA4A29-1EC8-4F97-B2DA-ABB9FA2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3" y="421276"/>
            <a:ext cx="2034565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95308" y="28769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 – 2 / увеличить объект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86" y="958190"/>
            <a:ext cx="5384442" cy="4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9261" y="4847544"/>
            <a:ext cx="3169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dirty="0" err="1">
                <a:solidFill>
                  <a:srgbClr val="000000"/>
                </a:solidFill>
                <a:latin typeface="Arial"/>
              </a:rPr>
              <a:t>Мегапалочник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Чаня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defTabSz="457200"/>
            <a:r>
              <a:rPr lang="ru-RU" sz="2400" dirty="0">
                <a:solidFill>
                  <a:srgbClr val="000000"/>
                </a:solidFill>
                <a:latin typeface="Arial"/>
              </a:rPr>
              <a:t>Жук Голиаф</a:t>
            </a:r>
          </a:p>
          <a:p>
            <a:pPr defTabSz="457200"/>
            <a:r>
              <a:rPr lang="ru-RU" sz="2400" dirty="0">
                <a:solidFill>
                  <a:srgbClr val="000000"/>
                </a:solidFill>
                <a:latin typeface="Arial"/>
              </a:rPr>
              <a:t>Мотылек «Атлас»</a:t>
            </a:r>
          </a:p>
          <a:p>
            <a:pPr defTabSz="457200"/>
            <a:r>
              <a:rPr lang="ru-RU" sz="2400" dirty="0">
                <a:solidFill>
                  <a:srgbClr val="000000"/>
                </a:solidFill>
                <a:latin typeface="Arial"/>
              </a:rPr>
              <a:t>Дровосек - титан</a:t>
            </a:r>
          </a:p>
        </p:txBody>
      </p:sp>
    </p:spTree>
    <p:extLst>
      <p:ext uri="{BB962C8B-B14F-4D97-AF65-F5344CB8AC3E}">
        <p14:creationId xmlns:p14="http://schemas.microsoft.com/office/powerpoint/2010/main" val="31636469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75" y="819121"/>
            <a:ext cx="7130354" cy="53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43719" y="304849"/>
            <a:ext cx="7983537" cy="4587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Бродяжка рыжая</a:t>
            </a:r>
          </a:p>
        </p:txBody>
      </p:sp>
    </p:spTree>
    <p:extLst>
      <p:ext uri="{BB962C8B-B14F-4D97-AF65-F5344CB8AC3E}">
        <p14:creationId xmlns:p14="http://schemas.microsoft.com/office/powerpoint/2010/main" val="33497395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856" y="416681"/>
            <a:ext cx="8497608" cy="63408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 – 7 / увеличить – сфера распространения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6" y="1050762"/>
            <a:ext cx="4868536" cy="36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9969" y="1182191"/>
            <a:ext cx="34484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b="1" dirty="0" err="1">
                <a:solidFill>
                  <a:srgbClr val="000000"/>
                </a:solidFill>
                <a:latin typeface="Arial"/>
              </a:rPr>
              <a:t>Pantala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/>
              </a:rPr>
              <a:t>flavescens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 или, как ее еще называют, бродяжка рыжая.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У этого вида стрекоз самая протяженная в мире насекомых миграция. Даже миграции бабочки Монарха с ней не сравниться. Эти стрекозы путешествуют от Индии до Восточной </a:t>
            </a:r>
            <a:r>
              <a:rPr lang="ru-RU" sz="2000" dirty="0">
                <a:solidFill>
                  <a:srgbClr val="000000"/>
                </a:solidFill>
              </a:rPr>
              <a:t>и Южной Африки 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4E66C-49DA-47C9-9BC2-77538D495C37}"/>
              </a:ext>
            </a:extLst>
          </p:cNvPr>
          <p:cNvSpPr txBox="1"/>
          <p:nvPr/>
        </p:nvSpPr>
        <p:spPr>
          <a:xfrm>
            <a:off x="250856" y="4845643"/>
            <a:ext cx="8724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Arial"/>
              </a:rPr>
              <a:t>и обратно с муссонами, их путь составляет примерно 14-18 тысяч километров. Кроме того, длительное путешествие этих насекомых делает их легкой добычей для перелетных птиц. Таким образом, если что-нибудь случится с этим видом, птицам будет очень нелегко выдерживать длительные перелеты без постоянного пропитания.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704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790269"/>
            <a:ext cx="8343900" cy="5545138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60872" y="331482"/>
            <a:ext cx="7983537" cy="4587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Общественные насекомые</a:t>
            </a:r>
          </a:p>
        </p:txBody>
      </p:sp>
    </p:spTree>
    <p:extLst>
      <p:ext uri="{BB962C8B-B14F-4D97-AF65-F5344CB8AC3E}">
        <p14:creationId xmlns:p14="http://schemas.microsoft.com/office/powerpoint/2010/main" val="14116455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 – 4 / увеличить  - надсистему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5" y="1033010"/>
            <a:ext cx="5608911" cy="44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4773" y="908720"/>
            <a:ext cx="3044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ru-RU" dirty="0">
                <a:solidFill>
                  <a:srgbClr val="000000"/>
                </a:solidFill>
                <a:latin typeface="Arial"/>
              </a:rPr>
              <a:t>Постройки общественных насекомых можно считать одними из самых внушительных во всем животном царстве. Если бы строители термитников были размером с человека, их гнезда были бы настоящими горами высотой примерно 2 000 м! В твердых как камень постройках термитов имеются сложные вентиляционные системы, комплексы подземных муравьиных гнезд простираются на 100 и более метров.</a:t>
            </a:r>
          </a:p>
        </p:txBody>
      </p:sp>
    </p:spTree>
    <p:extLst>
      <p:ext uri="{BB962C8B-B14F-4D97-AF65-F5344CB8AC3E}">
        <p14:creationId xmlns:p14="http://schemas.microsoft.com/office/powerpoint/2010/main" val="29426929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8" y="815975"/>
            <a:ext cx="4037012" cy="5226050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6885" y="349237"/>
            <a:ext cx="7983537" cy="4587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Фасеточные глаза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A2B034-6571-4878-BEF9-012F776B2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4"/>
          <a:stretch/>
        </p:blipFill>
        <p:spPr bwMode="auto">
          <a:xfrm>
            <a:off x="4935984" y="2290157"/>
            <a:ext cx="3417903" cy="22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922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10853" y="28351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Б – 1 / объединить - подсистемы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83" y="935479"/>
            <a:ext cx="349726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3596" y="3891781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dirty="0">
                <a:solidFill>
                  <a:srgbClr val="000000"/>
                </a:solidFill>
                <a:latin typeface="Arial"/>
              </a:rPr>
              <a:t>Сложные глаза насекомых состоят из множества отдельных глазков – омматидий.</a:t>
            </a:r>
          </a:p>
        </p:txBody>
      </p:sp>
    </p:spTree>
    <p:extLst>
      <p:ext uri="{BB962C8B-B14F-4D97-AF65-F5344CB8AC3E}">
        <p14:creationId xmlns:p14="http://schemas.microsoft.com/office/powerpoint/2010/main" val="6008697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54" y="799146"/>
            <a:ext cx="5491163" cy="5286375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60872" y="340359"/>
            <a:ext cx="7983537" cy="4587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Общественные насекомые</a:t>
            </a:r>
          </a:p>
        </p:txBody>
      </p:sp>
    </p:spTree>
    <p:extLst>
      <p:ext uri="{BB962C8B-B14F-4D97-AF65-F5344CB8AC3E}">
        <p14:creationId xmlns:p14="http://schemas.microsoft.com/office/powerpoint/2010/main" val="1359218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042" y="2770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Д - 2 / оживление - объект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2" y="1113872"/>
            <a:ext cx="52112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7320" y="1113872"/>
            <a:ext cx="32733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dirty="0">
                <a:solidFill>
                  <a:srgbClr val="000000"/>
                </a:solidFill>
                <a:latin typeface="Arial"/>
              </a:rPr>
              <a:t>Наблюдение за общественными насекомыми позволяет понять как постепенно формировались сложные механизмы коммуникации у животных. Муравьи старшего поколения способны передать «молодежи» точную информацию о расположении фуражных троп. Пчелы для передачи информации используют танец.</a:t>
            </a:r>
          </a:p>
        </p:txBody>
      </p:sp>
    </p:spTree>
    <p:extLst>
      <p:ext uri="{BB962C8B-B14F-4D97-AF65-F5344CB8AC3E}">
        <p14:creationId xmlns:p14="http://schemas.microsoft.com/office/powerpoint/2010/main" val="20491301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565" y="1013675"/>
            <a:ext cx="3995295" cy="53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9" t="5856" r="11337"/>
          <a:stretch/>
        </p:blipFill>
        <p:spPr bwMode="auto">
          <a:xfrm>
            <a:off x="392359" y="1013675"/>
            <a:ext cx="3350382" cy="53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110" y="292261"/>
            <a:ext cx="787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800" b="1" dirty="0">
                <a:latin typeface="Arial"/>
              </a:rPr>
              <a:t>Длинноголовая саранча </a:t>
            </a:r>
            <a:r>
              <a:rPr lang="en-US" sz="2800" b="1" dirty="0" err="1">
                <a:latin typeface="Arial"/>
              </a:rPr>
              <a:t>Apioscelis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bulbosa</a:t>
            </a:r>
            <a:endParaRPr lang="ru-RU" sz="2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6966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400300" y="274640"/>
            <a:ext cx="6743700" cy="777875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Фантастические насекомые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8B78EB-5B4F-423D-A1E3-640716EEE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" r="1068" b="1714"/>
          <a:stretch/>
        </p:blipFill>
        <p:spPr>
          <a:xfrm>
            <a:off x="142042" y="748961"/>
            <a:ext cx="8895426" cy="56695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ABC512-726C-4A8D-B4EB-99477BC629ED}"/>
              </a:ext>
            </a:extLst>
          </p:cNvPr>
          <p:cNvSpPr txBox="1"/>
          <p:nvPr/>
        </p:nvSpPr>
        <p:spPr>
          <a:xfrm>
            <a:off x="257452" y="372862"/>
            <a:ext cx="45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ФАНТОГРАММА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9098723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 – 1 / увеличить - подсистемы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04" y="908719"/>
            <a:ext cx="3400147" cy="539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627" y="5028950"/>
            <a:ext cx="487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dirty="0">
                <a:solidFill>
                  <a:srgbClr val="000000"/>
                </a:solidFill>
                <a:latin typeface="Arial"/>
              </a:rPr>
              <a:t>Длинноголовая саранча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Apioscelis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bulbosa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родом из Эквадора.</a:t>
            </a:r>
          </a:p>
        </p:txBody>
      </p:sp>
    </p:spTree>
    <p:extLst>
      <p:ext uri="{BB962C8B-B14F-4D97-AF65-F5344CB8AC3E}">
        <p14:creationId xmlns:p14="http://schemas.microsoft.com/office/powerpoint/2010/main" val="10137436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65981"/>
            <a:ext cx="7377112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207194"/>
            <a:ext cx="5716587" cy="458787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Палочники</a:t>
            </a:r>
          </a:p>
        </p:txBody>
      </p:sp>
    </p:spTree>
    <p:extLst>
      <p:ext uri="{BB962C8B-B14F-4D97-AF65-F5344CB8AC3E}">
        <p14:creationId xmlns:p14="http://schemas.microsoft.com/office/powerpoint/2010/main" val="24960053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Е-2 (замедлить – объект)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166804" y="627683"/>
            <a:ext cx="3790765" cy="4082771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dirty="0"/>
              <a:t>Палочники (</a:t>
            </a:r>
            <a:r>
              <a:rPr lang="ru-RU" dirty="0" err="1"/>
              <a:t>привиденьевые</a:t>
            </a:r>
            <a:r>
              <a:rPr lang="ru-RU" dirty="0"/>
              <a:t>) – отряд тропических насекомых, включающий более 2500 видов.  Они одни из самых необычных насекомых на планете. Их форма тела, позволяющая им маскироваться под ветки или листья деревьев, - удивительна и необычна. Когда </a:t>
            </a:r>
            <a:r>
              <a:rPr lang="ru-RU" dirty="0" err="1"/>
              <a:t>приведеньевые</a:t>
            </a:r>
            <a:r>
              <a:rPr lang="ru-RU" dirty="0"/>
              <a:t> находятся в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69" y="980728"/>
            <a:ext cx="4587136" cy="34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040" y="4537320"/>
            <a:ext cx="8655529" cy="1505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just" defTabSz="457200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защитной позе, их придатки впадают в определенное состояние (восковая гибкость или каталепсия). В этом состоянии придаткам можно придать любую позу, и палочник сохранит ее до выхода из каталепсии. </a:t>
            </a:r>
          </a:p>
          <a:p>
            <a:pPr marL="109728" defTabSz="457200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Читать полностью на </a:t>
            </a:r>
            <a:r>
              <a:rPr lang="ru-RU" sz="1400" b="1" dirty="0">
                <a:solidFill>
                  <a:srgbClr val="000000"/>
                </a:solidFill>
                <a:latin typeface="Arial"/>
                <a:hlinkClick r:id="rId3"/>
              </a:rPr>
              <a:t>http</a:t>
            </a:r>
            <a:r>
              <a:rPr lang="ru-RU" sz="1600" b="1" dirty="0">
                <a:solidFill>
                  <a:srgbClr val="000000"/>
                </a:solidFill>
                <a:latin typeface="Arial"/>
                <a:hlinkClick r:id="rId3"/>
              </a:rPr>
              <a:t>://www.zooclub.ru/samye/neobychnye_nasekomye.shtml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00804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72" y="765714"/>
            <a:ext cx="8427027" cy="53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60872" y="287093"/>
            <a:ext cx="7983537" cy="4587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Долгоносик-жираф</a:t>
            </a:r>
          </a:p>
        </p:txBody>
      </p:sp>
    </p:spTree>
    <p:extLst>
      <p:ext uri="{BB962C8B-B14F-4D97-AF65-F5344CB8AC3E}">
        <p14:creationId xmlns:p14="http://schemas.microsoft.com/office/powerpoint/2010/main" val="23669137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8532" y="980727"/>
            <a:ext cx="4310616" cy="5224763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sz="1600" dirty="0"/>
              <a:t>Долгоносик-жираф (</a:t>
            </a:r>
            <a:r>
              <a:rPr lang="ru-RU" sz="1600" dirty="0" err="1"/>
              <a:t>Trachelophorus</a:t>
            </a:r>
            <a:r>
              <a:rPr lang="ru-RU" sz="1600" dirty="0"/>
              <a:t> </a:t>
            </a:r>
            <a:r>
              <a:rPr lang="ru-RU" sz="1600" dirty="0" err="1"/>
              <a:t>giraffa</a:t>
            </a:r>
            <a:r>
              <a:rPr lang="ru-RU" sz="1600" dirty="0"/>
              <a:t>) </a:t>
            </a:r>
            <a:r>
              <a:rPr lang="ru-RU" sz="1600" b="0" dirty="0"/>
              <a:t>получил свое название из-за необычно длинной шеи. Однако странного вида и длины шеей могут похвастаться только самцы, у самок шея в несколько раз короче. Этот жук является эндемиком Мадагаскара. Оно около 2,5 см в длину, имеет черный окрас тела и красные надкрылья. Жуки-жирафы принадлежат к семейству трубковертов. Это название появилось из-за особенностей размножения. Самец складывает лист растения в своеобразную трубочку, куда самка затем отложит только одно яйцо. Именно для создания этой трубки самцам и нужна длинная шея. (Читать полностью на </a:t>
            </a:r>
            <a:r>
              <a:rPr lang="ru-RU" sz="1600" b="0" dirty="0">
                <a:hlinkClick r:id="rId2"/>
              </a:rPr>
              <a:t>http://www.zooclub.ru/samye/neobychnye_nasekomye.shtml</a:t>
            </a:r>
            <a:r>
              <a:rPr lang="ru-RU" sz="1600" b="0" dirty="0"/>
              <a:t> 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 – 1 / увеличить - подсистемы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52" y="1247058"/>
            <a:ext cx="4518560" cy="33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322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49127" y="553"/>
            <a:ext cx="4953103" cy="66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118" y="300786"/>
            <a:ext cx="8152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800" b="1" dirty="0">
                <a:latin typeface="Arial"/>
              </a:rPr>
              <a:t>Суринамская </a:t>
            </a:r>
            <a:r>
              <a:rPr lang="ru-RU" sz="2800" b="1" dirty="0" err="1">
                <a:latin typeface="Arial"/>
              </a:rPr>
              <a:t>фонарница</a:t>
            </a:r>
            <a:r>
              <a:rPr lang="ru-RU" sz="2800" b="1" dirty="0">
                <a:latin typeface="Arial"/>
              </a:rPr>
              <a:t> (</a:t>
            </a:r>
            <a:r>
              <a:rPr lang="ru-RU" sz="2800" b="1" dirty="0" err="1">
                <a:latin typeface="Arial"/>
              </a:rPr>
              <a:t>Fulgora</a:t>
            </a:r>
            <a:r>
              <a:rPr lang="ru-RU" sz="2800" b="1" dirty="0">
                <a:latin typeface="Arial"/>
              </a:rPr>
              <a:t> </a:t>
            </a:r>
            <a:r>
              <a:rPr lang="ru-RU" sz="2800" b="1" dirty="0" err="1">
                <a:latin typeface="Arial"/>
              </a:rPr>
              <a:t>laternaria</a:t>
            </a:r>
            <a:r>
              <a:rPr lang="ru-RU" sz="2800" b="1" dirty="0">
                <a:latin typeface="Aria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134456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21" y="841710"/>
            <a:ext cx="4002273" cy="53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9798" y="27963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Б – 1 / объединить - подсистемы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9855" y="841710"/>
            <a:ext cx="44033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600" dirty="0">
                <a:solidFill>
                  <a:srgbClr val="000000"/>
                </a:solidFill>
                <a:latin typeface="Arial"/>
              </a:rPr>
              <a:t>Маленький крылатый  крокодил, ползущий по деревьям или сидящий на цветке, удивляет людей и настораживает хищников. Конечно, это не крокодил, а всего лишь небольшая (до 9 см)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суринамская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фонарница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Fulgora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laternaria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).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Голова этого насекомого имеет необычную форму, напоминающую в профиль голову крокодила. На крыльях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фонарницы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располагаются, так называемые, ложные глаза. Таким образом, эта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фонарница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имеет целых два средства отпугивания в своем «арсенале»: если большая голова не испугала хищника, в ход всегда можно пустить «глазастые» крылья. </a:t>
            </a:r>
          </a:p>
          <a:p>
            <a:pPr defTabSz="457200"/>
            <a:r>
              <a:rPr lang="ru-RU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Читать полностью на</a:t>
            </a:r>
            <a:br>
              <a:rPr lang="ru-RU" sz="1200" dirty="0">
                <a:solidFill>
                  <a:srgbClr val="000000"/>
                </a:solidFill>
                <a:latin typeface="Arial"/>
              </a:rPr>
            </a:br>
            <a:r>
              <a:rPr lang="ru-RU" sz="1200" dirty="0">
                <a:solidFill>
                  <a:srgbClr val="000000"/>
                </a:solidFill>
                <a:latin typeface="Arial"/>
                <a:hlinkClick r:id="rId3"/>
              </a:rPr>
              <a:t>http://www.zooclub.ru/samye/neobychnye_nasekomye.shtml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)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8454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63" y="1024395"/>
            <a:ext cx="3365799" cy="269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730" y="1074437"/>
            <a:ext cx="3523463" cy="26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61" y="3893495"/>
            <a:ext cx="3365799" cy="27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210" y="3893495"/>
            <a:ext cx="3605146" cy="27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72" y="260646"/>
            <a:ext cx="738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ru-RU" sz="2800" b="1" dirty="0">
                <a:latin typeface="Arial"/>
              </a:rPr>
              <a:t>Самые большие насекомые</a:t>
            </a:r>
          </a:p>
        </p:txBody>
      </p:sp>
    </p:spTree>
    <p:extLst>
      <p:ext uri="{BB962C8B-B14F-4D97-AF65-F5344CB8AC3E}">
        <p14:creationId xmlns:p14="http://schemas.microsoft.com/office/powerpoint/2010/main" val="18277339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653</Words>
  <Application>Microsoft Office PowerPoint</Application>
  <PresentationFormat>Экран (4:3)</PresentationFormat>
  <Paragraphs>41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Wingdings 3</vt:lpstr>
      <vt:lpstr>PPT Template NEW</vt:lpstr>
      <vt:lpstr>Тема Office</vt:lpstr>
      <vt:lpstr>Кубок ТРИЗ Саммита ТРИЗ-турнир вебинары для экспертов</vt:lpstr>
      <vt:lpstr>Фантастические насекомые</vt:lpstr>
      <vt:lpstr>Палочники</vt:lpstr>
      <vt:lpstr>Е-2 (замедлить – объект)</vt:lpstr>
      <vt:lpstr>Долгоносик-жираф</vt:lpstr>
      <vt:lpstr>А – 1 / увеличить - подсистемы</vt:lpstr>
      <vt:lpstr>Презентация PowerPoint</vt:lpstr>
      <vt:lpstr>Б – 1 / объединить - подсистемы</vt:lpstr>
      <vt:lpstr>Презентация PowerPoint</vt:lpstr>
      <vt:lpstr>А – 2 / увеличить объект</vt:lpstr>
      <vt:lpstr>Бродяжка рыжая</vt:lpstr>
      <vt:lpstr>А – 7 / увеличить – сфера распространения </vt:lpstr>
      <vt:lpstr>Общественные насекомые</vt:lpstr>
      <vt:lpstr>А – 4 / увеличить  - надсистему</vt:lpstr>
      <vt:lpstr>Фасеточные глаза</vt:lpstr>
      <vt:lpstr>Б – 1 / объединить - подсистемы</vt:lpstr>
      <vt:lpstr>Общественные насекомые</vt:lpstr>
      <vt:lpstr>Д - 2 / оживление - объект</vt:lpstr>
      <vt:lpstr>Презентация PowerPoint</vt:lpstr>
      <vt:lpstr>А – 1 / увеличить - подсистемы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Рубина Наталия</dc:creator>
  <cp:lastModifiedBy>Рубина Наталия</cp:lastModifiedBy>
  <cp:revision>15</cp:revision>
  <dcterms:created xsi:type="dcterms:W3CDTF">2021-11-24T13:48:43Z</dcterms:created>
  <dcterms:modified xsi:type="dcterms:W3CDTF">2021-12-04T11:33:12Z</dcterms:modified>
</cp:coreProperties>
</file>