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65E76-9935-4681-9B4C-37C09D67C02A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D6E77-9F41-4991-8015-0E6F66FA5E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884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C1011-D5F5-48B9-A01B-EB6655FC1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5D435A-65A9-4F3F-8F43-CFB0693E1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50AEE7-B908-4FCC-B4A4-C65867F89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B41DD-A2CD-450F-A8BD-5F03E6E2D63A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78F27E-C892-40F6-BF1C-5B7ABF2C8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CA8192-AC40-41B7-961A-41FC6A41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56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B79C1C-81FF-460E-A0C9-9A61E171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FC92BC-0E77-4BFB-B0A9-7C577BEFE9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3AF3BF-3D78-41B8-9A02-3B91D422E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51A9-A030-467E-98E5-B903E2FD45F2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DD0C8E-E550-41B3-806C-6D4F2237B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26674C-BAF9-4CC2-A6EE-FF429B53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779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5E4CC44-0BB3-4872-8411-E52AB2AD1E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15DF21-09F0-4C24-961A-05945F93B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87121A-9B6B-483A-A5AE-D54C519D6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82A9-9454-4329-86E1-32096624A0D2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8D84CB-7BB4-472A-A17E-322BE8C7B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F85756-9602-4F6D-B359-A6444609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93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8D206E-0CA3-4D00-989E-4460C6D18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F6933A-92B4-4BE1-B1C4-CEE279105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8C1513-82F9-4330-A0D6-FFBA66294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5AC9-FE3F-4B1F-88DD-EA1C3316F9DC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8DCF85-8333-4B97-B2E8-81BB30D5B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DCD060-CD9A-4691-B23C-8AAEC1738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623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05D1E-3703-415A-AFE0-17EAF540C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A700E0-7E04-42C3-98E2-3E4B84979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1C5460-43E9-4CF4-88F0-E4059C9DC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D300F-6C9B-4215-804B-4E0FB9328CE5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3AC717-0C19-4A3C-B4FA-C72D9C34E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DD436A-61EA-4128-BEF9-DEEF17274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70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2DAB4C-48F5-4DC7-BB78-378D15E29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0936EE-C91E-4469-9D93-50DE774DA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E7F0EB-F764-4B2B-9671-AF9B5EBBC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012B8C-E1F4-48D0-B6EC-F3D6BFBD9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0E22-D167-4EEE-B2AD-40B18A57AA8E}" type="datetime1">
              <a:rPr lang="ru-RU" smtClean="0"/>
              <a:t>20.12.2021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676CE7-0DC1-4C68-B494-C86F07891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5505AA-4FDE-4460-BD01-51CEA574E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57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9F80A9-E7A7-40E2-ACEB-903C797E5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4D6B1E-2E8D-4C3C-A2D8-67E7DAA7A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F38002-A7FC-4430-8D6B-C91D53F58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3F97A37-A8F2-4141-829B-EF290E82D2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4223567-1883-4B65-9A0A-8B28A1A26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08AE540-C887-454A-B5AA-1783D10E6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04478-4964-4147-BD09-AFDCF181991C}" type="datetime1">
              <a:rPr lang="ru-RU" smtClean="0"/>
              <a:t>20.12.2021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BA2D8E5-8ED0-4671-A188-7230D321D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8B8EC86-2ACB-4176-84C7-189495B20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800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9BCA8-A6C1-4DBF-9321-92B0612A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CB916E-2DB2-4DC6-AFD3-54F01C77B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9ED3-08C5-4DC3-926E-CACA818A1A25}" type="datetime1">
              <a:rPr lang="ru-RU" smtClean="0"/>
              <a:t>20.12.2021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9EEFCC-1730-4FFA-89AC-7B1051D76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4B2F716-3926-48A5-A834-61586157E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92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B0999CA-E8A7-4E2A-B6DC-4F0237512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1582-CBFB-46EA-BA15-B7B812C1CD3C}" type="datetime1">
              <a:rPr lang="ru-RU" smtClean="0"/>
              <a:t>20.12.2021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0CDB3BC-E489-4113-9F7F-24BBAF44A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969D7F-A97F-4245-9825-216D96262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770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A82B4D-CA52-4DBB-90CF-F5714DADD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5DDAFA-5C77-49FC-B1F7-C9FCBEDD3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BEAD877-FE7F-4F4D-8C62-605B7E1C0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87402C-1603-4C7B-84BB-A39F3C10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8823-98BD-4FA7-922B-6098374EC0FC}" type="datetime1">
              <a:rPr lang="ru-RU" smtClean="0"/>
              <a:t>20.12.2021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DC7013-7C98-4A12-916B-946707E17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11A0CE-FB15-4AB9-AE73-65B93569C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225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275B51-62AC-4FE3-AC82-165B7F4EA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B1413B6-2BD6-4658-BAD3-BA12CDECB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DEC9315-379B-44D8-A13A-5BBECED21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D1E72F-397C-40C7-BC5F-0A40FCB61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09A-6668-4A13-80E9-A84AD4B87E40}" type="datetime1">
              <a:rPr lang="ru-RU" smtClean="0"/>
              <a:t>20.12.2021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CD5DE9-573C-48AF-B77E-6CAAEF3FC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55CE5B-99CB-4B8C-8EE3-026C213A7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25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D4D13-EE05-47A5-BA1C-527AC6E46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6DBAEE-B585-465E-92D7-AE4C93183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559C38-B89F-40E3-834B-20883EF266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1A73F-BDBE-4B98-B71B-790478C39004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EFD481-6C06-4F54-837B-73D08545D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1B88C7-5228-4789-8F22-57BF1C3E10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F57C2-8B87-46D1-B567-D84250D75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44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6B9032-6569-4EE7-AB4E-0C0410501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5323" y="1778855"/>
            <a:ext cx="8815754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Комитет Международного Совета Мастеров ТРИЗ: </a:t>
            </a:r>
            <a:r>
              <a:rPr lang="ru-RU" b="1" dirty="0"/>
              <a:t>«ТРИЗ в образовании»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108086-BA2A-4D89-A341-CEF1B40D3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28161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Международная общественная организация «Преподаватели ТРИЗ» 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23 декабря 2021 года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D294151-FD48-4819-8863-5D66074929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" y="176613"/>
            <a:ext cx="2456688" cy="248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34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362DF7-4C67-4D94-91B7-32A751046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Задачи формирования Комитета «ТРИЗ в образовании» и ООО «Преподаватели ТРИЗ»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01BC3-DD10-4004-94CE-5E2F2B320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277" y="1690688"/>
            <a:ext cx="10879015" cy="4628049"/>
          </a:xfrm>
        </p:spPr>
        <p:txBody>
          <a:bodyPr>
            <a:normAutofit/>
          </a:bodyPr>
          <a:lstStyle/>
          <a:p>
            <a:r>
              <a:rPr lang="ru-RU" dirty="0"/>
              <a:t>Повышение качества обучения ТРИЗ школьников и студентов</a:t>
            </a:r>
          </a:p>
          <a:p>
            <a:r>
              <a:rPr lang="ru-RU" dirty="0"/>
              <a:t>Развитие методических разработок по преподаванию ТРИЗ школьникам и студентам</a:t>
            </a:r>
          </a:p>
          <a:p>
            <a:r>
              <a:rPr lang="ru-RU" dirty="0"/>
              <a:t>Координация деятельности по разработке и распространению методических и дидактических материалов по ТРИЗ</a:t>
            </a:r>
          </a:p>
          <a:p>
            <a:r>
              <a:rPr lang="ru-RU" dirty="0"/>
              <a:t>Организация и проведение конкурсов и соревнований для школьников и студентов</a:t>
            </a:r>
          </a:p>
          <a:p>
            <a:r>
              <a:rPr lang="ru-RU" dirty="0"/>
              <a:t>Повышение качества исследований в области ТРИЗ-образования</a:t>
            </a:r>
          </a:p>
          <a:p>
            <a:r>
              <a:rPr lang="ru-RU" dirty="0"/>
              <a:t>Участие в организации и проведении научно-исследовательских конференций и семинаров по теме ТРИЗ в образовании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C28DBC-21B3-49C0-8CAF-2B51950B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57C2-8B87-46D1-B567-D84250D753F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594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B0FF20-4B94-462D-88B4-2B40F0436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6338" y="365125"/>
            <a:ext cx="8997462" cy="1325563"/>
          </a:xfrm>
        </p:spPr>
        <p:txBody>
          <a:bodyPr/>
          <a:lstStyle/>
          <a:p>
            <a:r>
              <a:rPr lang="ru-RU" dirty="0"/>
              <a:t>Структура взаимодействия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AB73F1B-644A-4127-B231-148191564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09458"/>
            <a:ext cx="2743200" cy="365125"/>
          </a:xfrm>
        </p:spPr>
        <p:txBody>
          <a:bodyPr/>
          <a:lstStyle/>
          <a:p>
            <a:fld id="{8B0F57C2-8B87-46D1-B567-D84250D753F2}" type="slidenum">
              <a:rPr lang="ru-RU" smtClean="0"/>
              <a:t>3</a:t>
            </a:fld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AF9FAF3-3A54-41F1-9484-8073275CA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56688" cy="2481072"/>
          </a:xfrm>
          <a:prstGeom prst="rect">
            <a:avLst/>
          </a:prstGeom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C5944E87-A0F4-4EF7-A289-70DE8F2A7E71}"/>
              </a:ext>
            </a:extLst>
          </p:cNvPr>
          <p:cNvSpPr/>
          <p:nvPr/>
        </p:nvSpPr>
        <p:spPr>
          <a:xfrm>
            <a:off x="4255477" y="1840524"/>
            <a:ext cx="2016369" cy="797169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Международный Совет Мастеров ТРИЗ</a:t>
            </a:r>
            <a:r>
              <a:rPr lang="ru-RU" b="1" dirty="0"/>
              <a:t> 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8010F237-F7D4-43EA-82C2-2F735A215F61}"/>
              </a:ext>
            </a:extLst>
          </p:cNvPr>
          <p:cNvSpPr/>
          <p:nvPr/>
        </p:nvSpPr>
        <p:spPr>
          <a:xfrm>
            <a:off x="4255477" y="3109119"/>
            <a:ext cx="2016369" cy="797169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Комитет «ТРИЗ в образовании»</a:t>
            </a:r>
            <a:endParaRPr lang="ru-RU" b="1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04D0B40E-F76D-4133-9AFF-20C171C97538}"/>
              </a:ext>
            </a:extLst>
          </p:cNvPr>
          <p:cNvSpPr/>
          <p:nvPr/>
        </p:nvSpPr>
        <p:spPr>
          <a:xfrm>
            <a:off x="7485184" y="3109118"/>
            <a:ext cx="2016369" cy="797169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ООО «Преподаватели ТРИЗ»</a:t>
            </a:r>
            <a:endParaRPr lang="ru-RU" b="1" dirty="0"/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C5042B03-84E5-43D2-9C62-68C13821522E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5263662" y="2637693"/>
            <a:ext cx="0" cy="47142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C2C7535D-8581-42AB-A697-87CF1C7937BB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 flipV="1">
            <a:off x="6271846" y="3507703"/>
            <a:ext cx="1213338" cy="1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13197C6-DF20-4A86-90FB-C85BC929BE22}"/>
              </a:ext>
            </a:extLst>
          </p:cNvPr>
          <p:cNvSpPr txBox="1"/>
          <p:nvPr/>
        </p:nvSpPr>
        <p:spPr>
          <a:xfrm>
            <a:off x="2215662" y="1840524"/>
            <a:ext cx="20398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Утверждает состав комитета и его председателя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854034-A429-4C68-B806-FAAF4773459E}"/>
              </a:ext>
            </a:extLst>
          </p:cNvPr>
          <p:cNvSpPr txBox="1"/>
          <p:nvPr/>
        </p:nvSpPr>
        <p:spPr>
          <a:xfrm>
            <a:off x="351694" y="3109118"/>
            <a:ext cx="38744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Организует работу семинаров, конкурсов, соревнований по ТРИЗ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Разрабатывает и поддерживает систему сертификацию по ТРИЗ преподавателей, школьников и студентов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Разрабатывает методические материалы по ТРИЗ для школьников и студентов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Кураторство и участие в управлении ООО «Преподаватели ТРИЗ»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02EBE2-C246-43E6-9D4F-91278E4D64D1}"/>
              </a:ext>
            </a:extLst>
          </p:cNvPr>
          <p:cNvSpPr txBox="1"/>
          <p:nvPr/>
        </p:nvSpPr>
        <p:spPr>
          <a:xfrm>
            <a:off x="9706704" y="2873406"/>
            <a:ext cx="235634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Объединяет преподавателей ТРИЗ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Участвует в работе семинаров, конкурсов, соревнований по ТРИЗ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E720BA6F-E506-45FD-8D13-87D00C677119}"/>
              </a:ext>
            </a:extLst>
          </p:cNvPr>
          <p:cNvSpPr/>
          <p:nvPr/>
        </p:nvSpPr>
        <p:spPr>
          <a:xfrm>
            <a:off x="4255477" y="4333266"/>
            <a:ext cx="2016369" cy="797169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Центры ТРИЗ-образования</a:t>
            </a:r>
            <a:endParaRPr lang="ru-RU" b="1" dirty="0"/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EB4D0C4E-F0FE-4D7A-A82D-314022C8C6FF}"/>
              </a:ext>
            </a:extLst>
          </p:cNvPr>
          <p:cNvCxnSpPr>
            <a:cxnSpLocks/>
            <a:stCxn id="8" idx="2"/>
            <a:endCxn id="21" idx="0"/>
          </p:cNvCxnSpPr>
          <p:nvPr/>
        </p:nvCxnSpPr>
        <p:spPr>
          <a:xfrm>
            <a:off x="5263662" y="3906288"/>
            <a:ext cx="0" cy="426978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B5E64E73-1092-470C-AFD3-881987B59B15}"/>
              </a:ext>
            </a:extLst>
          </p:cNvPr>
          <p:cNvCxnSpPr>
            <a:cxnSpLocks/>
            <a:stCxn id="9" idx="2"/>
            <a:endCxn id="21" idx="3"/>
          </p:cNvCxnSpPr>
          <p:nvPr/>
        </p:nvCxnSpPr>
        <p:spPr>
          <a:xfrm flipH="1">
            <a:off x="6271846" y="3906287"/>
            <a:ext cx="2221523" cy="82556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CF201F5E-C745-4451-A526-7BD6714A0AE0}"/>
              </a:ext>
            </a:extLst>
          </p:cNvPr>
          <p:cNvSpPr txBox="1"/>
          <p:nvPr/>
        </p:nvSpPr>
        <p:spPr>
          <a:xfrm>
            <a:off x="4941275" y="5221353"/>
            <a:ext cx="38744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Организует методическую работу по ТРИЗ в регионах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Организует участие школьников и студентов в конкурсах, соревнований по ТРИЗ</a:t>
            </a:r>
          </a:p>
        </p:txBody>
      </p:sp>
    </p:spTree>
    <p:extLst>
      <p:ext uri="{BB962C8B-B14F-4D97-AF65-F5344CB8AC3E}">
        <p14:creationId xmlns:p14="http://schemas.microsoft.com/office/powerpoint/2010/main" val="13821220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192</Words>
  <Application>Microsoft Office PowerPoint</Application>
  <PresentationFormat>Широкоэкранный</PresentationFormat>
  <Paragraphs>28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Комитет Международного Совета Мастеров ТРИЗ: «ТРИЗ в образовании»</vt:lpstr>
      <vt:lpstr>Задачи формирования Комитета «ТРИЗ в образовании» и ООО «Преподаватели ТРИЗ»</vt:lpstr>
      <vt:lpstr>Структура взаимодействия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Комитет Международного Совета Мастеров ТРИЗ: «ТРИЗ в образовании»</dc:title>
  <dc:creator>Рубин Михаил</dc:creator>
  <cp:lastModifiedBy>Рубина Наталия</cp:lastModifiedBy>
  <cp:revision>5</cp:revision>
  <dcterms:created xsi:type="dcterms:W3CDTF">2021-12-20T17:17:05Z</dcterms:created>
  <dcterms:modified xsi:type="dcterms:W3CDTF">2021-12-20T19:03:21Z</dcterms:modified>
</cp:coreProperties>
</file>