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57" r:id="rId3"/>
    <p:sldId id="260" r:id="rId4"/>
    <p:sldId id="261" r:id="rId5"/>
    <p:sldId id="262" r:id="rId6"/>
    <p:sldId id="273" r:id="rId7"/>
    <p:sldId id="258" r:id="rId8"/>
    <p:sldId id="274" r:id="rId9"/>
    <p:sldId id="263" r:id="rId10"/>
    <p:sldId id="266" r:id="rId11"/>
    <p:sldId id="267" r:id="rId12"/>
    <p:sldId id="268" r:id="rId13"/>
    <p:sldId id="264" r:id="rId14"/>
    <p:sldId id="269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9AF93B7-B5F8-430F-B2ED-4484AEE878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728BF20-2BEC-44B7-9A8A-1136B8E97AE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1E98497-089D-49A5-AA85-05B0BE699FB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BED8103-CA0C-4E23-AFF0-CB6BB0AC97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9C41333-EB0C-49CA-B18E-9116803B8D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18755742-A69C-4835-BACC-761808F1EB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A1498A1-9F39-439D-9F99-D3A8F30EB6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3CDBA33D-DA82-4A87-8CE9-804E4A0F9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C16A924B-627A-4851-B940-B87D03E65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4A4243B4-377B-489C-9AB7-BDC80D0E1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3121CA-6025-4C49-B972-4E38B9571B80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BBA47BD6-021F-4370-8EF0-B8177E6172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15EC505B-3384-4C1F-A9B1-4500EDA10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69504229-58FC-495D-AC8D-9355892104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708EBA-30F0-456C-9330-C35037BB58A9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>
            <a:extLst>
              <a:ext uri="{FF2B5EF4-FFF2-40B4-BE49-F238E27FC236}">
                <a16:creationId xmlns:a16="http://schemas.microsoft.com/office/drawing/2014/main" id="{CFBAC089-9BAD-453C-9E08-8E3480A488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>
            <a:extLst>
              <a:ext uri="{FF2B5EF4-FFF2-40B4-BE49-F238E27FC236}">
                <a16:creationId xmlns:a16="http://schemas.microsoft.com/office/drawing/2014/main" id="{A70A2187-D2D5-4CAC-9BE0-AF3D864D6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id="{9C4E4A30-FA5D-489F-91CF-027A06CD8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2B3875-013B-47FF-B30B-92EA1CCC3E13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61DDD5B6-7042-45C0-B292-EF28339B5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E65CDC80-0AD9-4770-85DE-F9B2A9F1A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A6843388-0C37-440B-8AFA-50AD2F175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2C3A8D-757A-4ECF-BE55-BA3C0E21B145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4961A33F-9C61-4EB4-AB6F-357369CDB1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90754D03-1E5E-4DF1-AA37-AF31D36B0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E243D45E-B4E2-49DB-8713-8F3AFF75C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BBBEAC-0E17-4D97-8FD3-D33E53BE925A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8F57D3CC-C47C-4BE5-A1DE-B2B6B2848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33F6910E-C2CE-491D-BDEF-1BA5C9919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D71022BE-D695-4FC2-8412-127B13098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689752-F18B-4E13-AB4E-C55D174365B8}" type="slidenum">
              <a:rPr lang="ru-RU" altLang="ru-RU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32308E76-1959-4097-9AC9-B5DAA93DE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F7D38D0F-8016-4CDB-8B6A-BC88477C1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D876C39B-55C8-454A-AEA9-663E26CB6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3C7B47-D31D-45B9-94C6-D991D6FD2A3B}" type="slidenum">
              <a:rPr lang="ru-RU" altLang="ru-RU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D4D15C7C-F3E0-4DA1-BE27-AC0C0ED84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9EEC6A75-E97E-4F4C-B51A-0940E8683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418A81F8-20B8-4372-B12F-4B1BEEBF2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276661-1AE1-4129-AFC6-E7CDE5ECA43C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7EAD7EC7-54F9-4292-9AD6-A728A91643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456D556C-F67A-4029-A53C-7F02A94A0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C3B1CD93-C88C-4A1B-B164-127F7A276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8B5B4F-73F4-495A-A3D5-C31DDA1665E2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22BEE5DA-845E-4EB1-BF53-EA03654B6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1DD7E001-C7EE-400A-8B63-A0B73BAFA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EF8FB578-0125-40F2-BBA9-19B9CDB3F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DF81F9-A00C-4847-A2D5-51666CAF2BB2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EB083BDA-024D-4C5D-A607-7A90B0B9AC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05BA9650-6251-49F2-96F3-2C51E5B7A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805F74EF-52B0-46FD-B9C1-8411E748F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318355-91D8-4ACE-B2C6-40D9C1365ED6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F31F76B6-9188-4C77-B8DE-DE4E0C8287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9948D74D-0FA0-4E35-A114-CFC9F5183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CACDACB1-7114-42A8-B129-75D398C5D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8773DD-E2C5-4504-9F44-A09870981B12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2C73CA57-3C16-477D-8F4F-24F76C3E69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DAF0B409-E5E8-4CA7-B4E9-84C59769E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EF14065F-3EB5-440F-88B0-E58CF7021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6FE488-EEB4-41E9-8BDF-EA80A54CA758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FB61DCE9-8FDE-4492-9B7F-5A7E36AA81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36DF51BE-AF58-4A07-ABD6-BCD1C99A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4DED5ABF-6310-43D9-B2AC-96BF314E6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1E2D0B-B2C8-4337-B617-04776ED8333F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6572BB01-5E7A-4D04-B051-318C162C5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3DD9E52B-E542-4A55-8315-25FE84C57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8949DB19-14CE-451C-9A1D-2EA002E212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53B78C-FE3A-455C-97BE-C9E116EAD0B4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01B07F-18E6-4D01-B243-BDD23E8027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71D497-946D-4E2D-B487-BB4F4E53F4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D9591D-91FA-4058-8B93-1C8F9DDC30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9811D-BC4C-4A72-930C-98D02F65D2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399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285A81-EFE6-4486-9592-B28AE8A6F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616B20-FE42-40D4-9511-411492849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6149ED-9936-4306-91BC-C2C83F42D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5CBF3-41E0-4F21-84EE-9D092FBE0B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590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DAE07B-AE1B-4109-839B-AC6E19AC79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90B967-66E0-46E6-A79F-938B38ACD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234EB8-148C-41F8-AB2A-ECC356ECD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EE6C4-FCEA-4C8A-A58C-6C5CDFD407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916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FEE611-E161-495D-936C-79F0F7E876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E7587C-34ED-4D23-B147-7182B7D2E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CC4908-07FB-457A-8703-3CD28A85B9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9D0C9-3D2B-425E-91FC-127E869AB4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84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DD5500-AE71-430D-86E1-7D1563D23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F6FABF-A629-4E18-80E4-6914C1F69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117714-2EC2-4F09-9329-1DEE391A7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4DDE0-57E9-4DD0-B3EA-5B97B8CD90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559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B2C792-3A56-4DDC-BB47-274C00ADC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3C699E-2980-4A06-A912-A0A7EA1D6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F5C899-0A25-41E7-99F2-C5469142B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E189D-40CF-495B-8715-A7FC74B3A4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93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A048D-E697-479B-81AB-60BCD3D5B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8558E3-C361-4EBE-9F01-21FA5CA81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05B33-6A98-4C61-B973-0D2B47338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75A44-F877-4B08-840E-CCB5F770EA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7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C44B0D-96FB-4129-A57D-CAB1B05333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AF1319F-2B3B-45AF-9D93-FF2214EB0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858333-90AA-4D7E-A2F4-7E4AF370B9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B35D-27FC-4CA8-B59A-2F56A1F5B2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63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BBBB6E-DD42-4F42-98B8-64DC11FC0B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7107CC-4523-448D-9A10-081FD21846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AE2270-B45C-459B-903F-0C231DA18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8641D-B957-403F-BAD4-4A1327A2D2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012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43D0EBC-13C6-4A63-BBEB-0041E9230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11A4FD-4C74-4BF0-AB11-B429F086D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FFB88D-48E6-4FB3-AFE2-6B1744BCB6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D13F-5E57-4964-A4DE-EBB522B942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655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74406-1E83-4260-A2A6-DD9314DAD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4D155A-6209-4F25-A732-9E1AB11F2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5DC67-96AF-46F6-9E15-8D3EA44B0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7C4E-1962-4320-BD2E-DAD268F96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165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28D4B4-7D4F-42A5-91C3-D6529532D0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1A1C13-F6D7-42C6-AAE3-FFC5FD2127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947FD-5127-4C08-86BC-85778E6E1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65E07-D7A8-4BAF-8BA2-C88426F6DB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61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3F5E0D-3B11-4ED3-84F5-30E99123D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5D6CEE-355B-4E03-8816-F5CB2CA8F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48A936-0A86-44B1-9BE4-DFCB44750B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D1732D-D924-4F05-A9F6-5195359876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8E3472B-134B-4015-8AB8-4C075B031E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85C396C-7560-4E6D-824A-C78926EB38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ATALY\5-&#1056;&#1072;&#1073;&#1086;&#1090;&#1072;\&#1056;&#1058;&#1042;-2010\Glass_Harp_Alexander_Lemeshev_New_Years_Medley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1F5F2F57-395B-44A0-B6B3-EE2473B390E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06513"/>
            <a:ext cx="8763000" cy="4819650"/>
          </a:xfrm>
        </p:spPr>
      </p:pic>
      <p:pic>
        <p:nvPicPr>
          <p:cNvPr id="3075" name="Picture 4" descr="Копия temm-web2-2-а">
            <a:extLst>
              <a:ext uri="{FF2B5EF4-FFF2-40B4-BE49-F238E27FC236}">
                <a16:creationId xmlns:a16="http://schemas.microsoft.com/office/drawing/2014/main" id="{4160A2B8-EA14-4116-921C-3E2AB4C00B4E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950913"/>
          </a:xfrm>
          <a:noFill/>
        </p:spPr>
      </p:pic>
      <p:sp>
        <p:nvSpPr>
          <p:cNvPr id="3076" name="Rectangle 5">
            <a:extLst>
              <a:ext uri="{FF2B5EF4-FFF2-40B4-BE49-F238E27FC236}">
                <a16:creationId xmlns:a16="http://schemas.microsoft.com/office/drawing/2014/main" id="{EC490F11-51CF-4907-A50C-8B669BF62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0"/>
            <a:ext cx="5395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FF00"/>
                </a:solidFill>
              </a:rPr>
              <a:t>Стеклянный город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Копия temm-web2-2-а">
            <a:extLst>
              <a:ext uri="{FF2B5EF4-FFF2-40B4-BE49-F238E27FC236}">
                <a16:creationId xmlns:a16="http://schemas.microsoft.com/office/drawing/2014/main" id="{18F51769-F5CA-476E-AE83-698700D51878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949325"/>
          </a:xfrm>
          <a:noFill/>
        </p:spPr>
      </p:pic>
      <p:sp>
        <p:nvSpPr>
          <p:cNvPr id="19459" name="Rectangle 4">
            <a:extLst>
              <a:ext uri="{FF2B5EF4-FFF2-40B4-BE49-F238E27FC236}">
                <a16:creationId xmlns:a16="http://schemas.microsoft.com/office/drawing/2014/main" id="{18746228-9FBD-4FED-86B1-29A88160B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-76200"/>
            <a:ext cx="5473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</a:rPr>
              <a:t>История о Глаубере и его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</a:rPr>
              <a:t>удивительных стеклах</a:t>
            </a:r>
          </a:p>
        </p:txBody>
      </p:sp>
      <p:pic>
        <p:nvPicPr>
          <p:cNvPr id="19460" name="Picture 5">
            <a:extLst>
              <a:ext uri="{FF2B5EF4-FFF2-40B4-BE49-F238E27FC236}">
                <a16:creationId xmlns:a16="http://schemas.microsoft.com/office/drawing/2014/main" id="{3DBB8A8E-03E5-4825-96F7-7C39D5CA8F0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95400"/>
            <a:ext cx="3879850" cy="4800600"/>
          </a:xfrm>
        </p:spPr>
      </p:pic>
      <p:sp>
        <p:nvSpPr>
          <p:cNvPr id="19461" name="Text Box 6">
            <a:extLst>
              <a:ext uri="{FF2B5EF4-FFF2-40B4-BE49-F238E27FC236}">
                <a16:creationId xmlns:a16="http://schemas.microsoft.com/office/drawing/2014/main" id="{68A4BA52-2E36-46F4-94BC-F6E38B2EB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24000"/>
            <a:ext cx="4343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</a:rPr>
              <a:t>Иоганн Рудольф Глаубер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</a:rPr>
              <a:t>1604-1670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</a:rPr>
              <a:t>Немецкий алхимик, фармацевт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D76D5B79-A85E-4400-ABC7-E2AD7ACE564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1507" name="Picture 3" descr="Копия temm-web2-2-а">
            <a:extLst>
              <a:ext uri="{FF2B5EF4-FFF2-40B4-BE49-F238E27FC236}">
                <a16:creationId xmlns:a16="http://schemas.microsoft.com/office/drawing/2014/main" id="{1439F2BA-4AFB-48C4-867E-0EDBB2A758AA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949325"/>
          </a:xfrm>
          <a:noFill/>
        </p:spPr>
      </p:pic>
      <p:sp>
        <p:nvSpPr>
          <p:cNvPr id="21508" name="Rectangle 4">
            <a:extLst>
              <a:ext uri="{FF2B5EF4-FFF2-40B4-BE49-F238E27FC236}">
                <a16:creationId xmlns:a16="http://schemas.microsoft.com/office/drawing/2014/main" id="{EA30DCB2-574A-4163-ABA4-5DD2A5583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86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</a:rPr>
              <a:t>Удивительное стекло</a:t>
            </a:r>
          </a:p>
        </p:txBody>
      </p:sp>
      <p:pic>
        <p:nvPicPr>
          <p:cNvPr id="21509" name="Glass_Harp_Alexander_Lemeshev_New_Years_Medley.mp3">
            <a:hlinkClick r:id="" action="ppaction://media"/>
            <a:extLst>
              <a:ext uri="{FF2B5EF4-FFF2-40B4-BE49-F238E27FC236}">
                <a16:creationId xmlns:a16="http://schemas.microsoft.com/office/drawing/2014/main" id="{70C2688B-310A-4271-ABE5-A03CD84FF18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84" fill="hold"/>
                                        <p:tgtEl>
                                          <p:spTgt spid="21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Копия temm-web2-2-а">
            <a:extLst>
              <a:ext uri="{FF2B5EF4-FFF2-40B4-BE49-F238E27FC236}">
                <a16:creationId xmlns:a16="http://schemas.microsoft.com/office/drawing/2014/main" id="{0834555A-0BA3-409E-9409-92C4FF929A93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949325"/>
          </a:xfrm>
          <a:noFill/>
        </p:spPr>
      </p:pic>
      <p:sp>
        <p:nvSpPr>
          <p:cNvPr id="23555" name="Rectangle 4">
            <a:extLst>
              <a:ext uri="{FF2B5EF4-FFF2-40B4-BE49-F238E27FC236}">
                <a16:creationId xmlns:a16="http://schemas.microsoft.com/office/drawing/2014/main" id="{30753B02-77C7-4707-9D50-921579A96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86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</a:rPr>
              <a:t>Удивительное стекло</a:t>
            </a:r>
          </a:p>
        </p:txBody>
      </p:sp>
      <p:pic>
        <p:nvPicPr>
          <p:cNvPr id="23556" name="Picture 8">
            <a:extLst>
              <a:ext uri="{FF2B5EF4-FFF2-40B4-BE49-F238E27FC236}">
                <a16:creationId xmlns:a16="http://schemas.microsoft.com/office/drawing/2014/main" id="{A4D34065-EA36-404C-822E-93063048F0A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47800"/>
            <a:ext cx="7162800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229588AD-FF95-4E61-BB37-3238F4F5963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371600"/>
            <a:ext cx="5410200" cy="4525963"/>
          </a:xfrm>
        </p:spPr>
      </p:pic>
      <p:pic>
        <p:nvPicPr>
          <p:cNvPr id="25603" name="Picture 3" descr="Копия temm-web2-2-а">
            <a:extLst>
              <a:ext uri="{FF2B5EF4-FFF2-40B4-BE49-F238E27FC236}">
                <a16:creationId xmlns:a16="http://schemas.microsoft.com/office/drawing/2014/main" id="{13D7040F-B594-4348-8475-2EC1A56D4F0F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949325"/>
          </a:xfrm>
          <a:noFill/>
        </p:spPr>
      </p:pic>
      <p:sp>
        <p:nvSpPr>
          <p:cNvPr id="25604" name="Rectangle 4">
            <a:extLst>
              <a:ext uri="{FF2B5EF4-FFF2-40B4-BE49-F238E27FC236}">
                <a16:creationId xmlns:a16="http://schemas.microsoft.com/office/drawing/2014/main" id="{AD2968D7-4146-4CE9-8389-35F88554E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86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</a:rPr>
              <a:t>Удивительное стекло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85DCC3DB-73F0-4D61-90FD-8548D9860BB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676400"/>
            <a:ext cx="6553200" cy="4572000"/>
          </a:xfrm>
        </p:spPr>
      </p:pic>
      <p:pic>
        <p:nvPicPr>
          <p:cNvPr id="27651" name="Picture 3" descr="Копия temm-web2-2-а">
            <a:extLst>
              <a:ext uri="{FF2B5EF4-FFF2-40B4-BE49-F238E27FC236}">
                <a16:creationId xmlns:a16="http://schemas.microsoft.com/office/drawing/2014/main" id="{CE7138D1-CB36-494E-94D9-00BE009F195C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949325"/>
          </a:xfrm>
          <a:noFill/>
        </p:spPr>
      </p:pic>
      <p:sp>
        <p:nvSpPr>
          <p:cNvPr id="27652" name="Rectangle 4">
            <a:extLst>
              <a:ext uri="{FF2B5EF4-FFF2-40B4-BE49-F238E27FC236}">
                <a16:creationId xmlns:a16="http://schemas.microsoft.com/office/drawing/2014/main" id="{ADF6F06D-EEA6-4CEF-8529-9BF05CAA3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86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</a:rPr>
              <a:t>Мы - волшебники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Копия temm-web2-2-а">
            <a:extLst>
              <a:ext uri="{FF2B5EF4-FFF2-40B4-BE49-F238E27FC236}">
                <a16:creationId xmlns:a16="http://schemas.microsoft.com/office/drawing/2014/main" id="{12766C7D-3EE1-459D-947C-63418E8B7E83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949325"/>
          </a:xfrm>
          <a:noFill/>
        </p:spPr>
      </p:pic>
      <p:sp>
        <p:nvSpPr>
          <p:cNvPr id="29699" name="Rectangle 4">
            <a:extLst>
              <a:ext uri="{FF2B5EF4-FFF2-40B4-BE49-F238E27FC236}">
                <a16:creationId xmlns:a16="http://schemas.microsoft.com/office/drawing/2014/main" id="{44E7ED44-DBA7-44AB-8D60-EDAD96CF1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86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</a:rPr>
              <a:t>Мы - волшебники </a:t>
            </a: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78362385-C594-463B-9615-BBEF6A73383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опия temm-web2-2-а">
            <a:extLst>
              <a:ext uri="{FF2B5EF4-FFF2-40B4-BE49-F238E27FC236}">
                <a16:creationId xmlns:a16="http://schemas.microsoft.com/office/drawing/2014/main" id="{9B531BAF-50F1-4D91-ACCB-EF36C7882891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949325"/>
          </a:xfrm>
          <a:noFill/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B9CA63D2-6BE9-4CE3-B296-8DA793B61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86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</a:rPr>
              <a:t>Мы - волшебники </a:t>
            </a: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6B497755-DE4E-4F1F-8A96-0885D7A23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>
                <a:solidFill>
                  <a:srgbClr val="FF0000"/>
                </a:solidFill>
              </a:rPr>
              <a:t>Придумайте историю стеклянных человечков: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Как выглядит город из стекла;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Какие там дома;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Какие платья модно носить в стеклянном городе;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Что едят стеклянные человечки…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Копия temm-web2-2-а">
            <a:extLst>
              <a:ext uri="{FF2B5EF4-FFF2-40B4-BE49-F238E27FC236}">
                <a16:creationId xmlns:a16="http://schemas.microsoft.com/office/drawing/2014/main" id="{3E470039-860C-41AE-8F4B-F5B55E3F5B61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949325"/>
          </a:xfrm>
          <a:noFill/>
        </p:spPr>
      </p:pic>
      <p:sp>
        <p:nvSpPr>
          <p:cNvPr id="33795" name="WordArt 6">
            <a:extLst>
              <a:ext uri="{FF2B5EF4-FFF2-40B4-BE49-F238E27FC236}">
                <a16:creationId xmlns:a16="http://schemas.microsoft.com/office/drawing/2014/main" id="{D1A0153B-73AF-4614-9C40-AB4D2319D4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1905000"/>
            <a:ext cx="76200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Желаем творческих успехов!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Копия temm-web2-2-а">
            <a:extLst>
              <a:ext uri="{FF2B5EF4-FFF2-40B4-BE49-F238E27FC236}">
                <a16:creationId xmlns:a16="http://schemas.microsoft.com/office/drawing/2014/main" id="{9D64EE5C-0B4E-4125-9781-54753D42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A384A2CC-4DAA-4015-A327-B4F3C47C4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FFFF00"/>
                </a:solidFill>
              </a:rPr>
              <a:t>Системный оператор</a:t>
            </a:r>
          </a:p>
        </p:txBody>
      </p:sp>
      <p:graphicFrame>
        <p:nvGraphicFramePr>
          <p:cNvPr id="8314" name="Group 122">
            <a:extLst>
              <a:ext uri="{FF2B5EF4-FFF2-40B4-BE49-F238E27FC236}">
                <a16:creationId xmlns:a16="http://schemas.microsoft.com/office/drawing/2014/main" id="{B5A8C879-30B3-447C-80B2-2E9EC176D8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30788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3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Прошлое надсистемы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Надсистема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Будущее надсистемы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8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Прошлое системы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Система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Будущее системы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6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Прошлое подсистемы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Подсистема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Будущее подсистемы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80" name="Line 123">
            <a:extLst>
              <a:ext uri="{FF2B5EF4-FFF2-40B4-BE49-F238E27FC236}">
                <a16:creationId xmlns:a16="http://schemas.microsoft.com/office/drawing/2014/main" id="{22A2606F-C6E9-4423-AC8C-3FD481801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81" name="Line 124">
            <a:extLst>
              <a:ext uri="{FF2B5EF4-FFF2-40B4-BE49-F238E27FC236}">
                <a16:creationId xmlns:a16="http://schemas.microsoft.com/office/drawing/2014/main" id="{E977D986-88EE-4799-A0F0-366195EF4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82" name="Line 126">
            <a:extLst>
              <a:ext uri="{FF2B5EF4-FFF2-40B4-BE49-F238E27FC236}">
                <a16:creationId xmlns:a16="http://schemas.microsoft.com/office/drawing/2014/main" id="{54BDDF29-E04C-4A56-A01D-A4BBB4D13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83" name="Line 127">
            <a:extLst>
              <a:ext uri="{FF2B5EF4-FFF2-40B4-BE49-F238E27FC236}">
                <a16:creationId xmlns:a16="http://schemas.microsoft.com/office/drawing/2014/main" id="{06E96C65-0292-4AC9-BF43-061652560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84" name="Line 128">
            <a:extLst>
              <a:ext uri="{FF2B5EF4-FFF2-40B4-BE49-F238E27FC236}">
                <a16:creationId xmlns:a16="http://schemas.microsoft.com/office/drawing/2014/main" id="{784E89F1-0D52-4296-8B0A-5E6BAA199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85" name="Line 129">
            <a:extLst>
              <a:ext uri="{FF2B5EF4-FFF2-40B4-BE49-F238E27FC236}">
                <a16:creationId xmlns:a16="http://schemas.microsoft.com/office/drawing/2014/main" id="{8086B0D6-7C79-4FFD-93AB-6314150F4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86" name="Line 130">
            <a:extLst>
              <a:ext uri="{FF2B5EF4-FFF2-40B4-BE49-F238E27FC236}">
                <a16:creationId xmlns:a16="http://schemas.microsoft.com/office/drawing/2014/main" id="{FB0E49A0-AC79-446F-AB2D-BBA195E1A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286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87" name="Line 132">
            <a:extLst>
              <a:ext uri="{FF2B5EF4-FFF2-40B4-BE49-F238E27FC236}">
                <a16:creationId xmlns:a16="http://schemas.microsoft.com/office/drawing/2014/main" id="{2B72CFAD-B269-4AC0-A14F-8EEEF82A2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867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88" name="Line 133">
            <a:extLst>
              <a:ext uri="{FF2B5EF4-FFF2-40B4-BE49-F238E27FC236}">
                <a16:creationId xmlns:a16="http://schemas.microsoft.com/office/drawing/2014/main" id="{6DB69474-D62F-4C77-9B9A-450D09590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89" name="Line 134">
            <a:extLst>
              <a:ext uri="{FF2B5EF4-FFF2-40B4-BE49-F238E27FC236}">
                <a16:creationId xmlns:a16="http://schemas.microsoft.com/office/drawing/2014/main" id="{0E842944-5C83-425A-8DDC-C82DD4662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438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0" name="Line 135">
            <a:extLst>
              <a:ext uri="{FF2B5EF4-FFF2-40B4-BE49-F238E27FC236}">
                <a16:creationId xmlns:a16="http://schemas.microsoft.com/office/drawing/2014/main" id="{9FCDFE84-E054-4195-8665-F22EE01F9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267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91" name="Line 136">
            <a:extLst>
              <a:ext uri="{FF2B5EF4-FFF2-40B4-BE49-F238E27FC236}">
                <a16:creationId xmlns:a16="http://schemas.microsoft.com/office/drawing/2014/main" id="{F4C42E94-947C-4FE1-8605-3DE50CBB97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867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опия temm-web2-2-а">
            <a:extLst>
              <a:ext uri="{FF2B5EF4-FFF2-40B4-BE49-F238E27FC236}">
                <a16:creationId xmlns:a16="http://schemas.microsoft.com/office/drawing/2014/main" id="{E5289F81-DDB0-4138-8EE6-FCC28D4AE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2BAC5CA0-27CC-4254-BDBD-B1A4596B8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FFFF00"/>
                </a:solidFill>
              </a:rPr>
              <a:t>Системный оператор</a:t>
            </a:r>
          </a:p>
        </p:txBody>
      </p:sp>
      <p:graphicFrame>
        <p:nvGraphicFramePr>
          <p:cNvPr id="13390" name="Group 78">
            <a:extLst>
              <a:ext uri="{FF2B5EF4-FFF2-40B4-BE49-F238E27FC236}">
                <a16:creationId xmlns:a16="http://schemas.microsoft.com/office/drawing/2014/main" id="{D96630CC-43CF-4E17-A12A-6FFB6C9DC0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3086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Прошлое надсистемы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Стеклянный человечек с зонтиком в руке</a:t>
                      </a:r>
                      <a:r>
                        <a:rPr kumimoji="0" lang="ru-RU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Будущее надсистемы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8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Прошлое системы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Стеклянный зонтик</a:t>
                      </a:r>
                      <a:r>
                        <a:rPr kumimoji="0" lang="ru-RU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ru-RU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Будущее системы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2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Прошлое подсистемы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Купол зонтика, ручка, украшения.</a:t>
                      </a:r>
                      <a:r>
                        <a:rPr kumimoji="0" lang="ru-RU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Будущее подсистемы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28" name="Line 62">
            <a:extLst>
              <a:ext uri="{FF2B5EF4-FFF2-40B4-BE49-F238E27FC236}">
                <a16:creationId xmlns:a16="http://schemas.microsoft.com/office/drawing/2014/main" id="{4E839CFB-9BD0-4635-84F5-54C51777B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9" name="Line 63">
            <a:extLst>
              <a:ext uri="{FF2B5EF4-FFF2-40B4-BE49-F238E27FC236}">
                <a16:creationId xmlns:a16="http://schemas.microsoft.com/office/drawing/2014/main" id="{C57F7B21-9C75-4544-A65A-B1BD62014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30" name="Line 64">
            <a:extLst>
              <a:ext uri="{FF2B5EF4-FFF2-40B4-BE49-F238E27FC236}">
                <a16:creationId xmlns:a16="http://schemas.microsoft.com/office/drawing/2014/main" id="{9905CC46-44F0-4799-8FBC-E0311EC29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31" name="Line 65">
            <a:extLst>
              <a:ext uri="{FF2B5EF4-FFF2-40B4-BE49-F238E27FC236}">
                <a16:creationId xmlns:a16="http://schemas.microsoft.com/office/drawing/2014/main" id="{12FF9F14-F8DA-4216-B0AD-DD95E6C422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32" name="Line 66">
            <a:extLst>
              <a:ext uri="{FF2B5EF4-FFF2-40B4-BE49-F238E27FC236}">
                <a16:creationId xmlns:a16="http://schemas.microsoft.com/office/drawing/2014/main" id="{821D11B0-4516-41D4-BB62-26425CD2B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33" name="Line 67">
            <a:extLst>
              <a:ext uri="{FF2B5EF4-FFF2-40B4-BE49-F238E27FC236}">
                <a16:creationId xmlns:a16="http://schemas.microsoft.com/office/drawing/2014/main" id="{C65A86E4-67E5-4B82-BBB3-96C765B9A2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34" name="Line 68">
            <a:extLst>
              <a:ext uri="{FF2B5EF4-FFF2-40B4-BE49-F238E27FC236}">
                <a16:creationId xmlns:a16="http://schemas.microsoft.com/office/drawing/2014/main" id="{2597BCE3-7655-47B4-8356-5AADB92DC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286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35" name="Line 69">
            <a:extLst>
              <a:ext uri="{FF2B5EF4-FFF2-40B4-BE49-F238E27FC236}">
                <a16:creationId xmlns:a16="http://schemas.microsoft.com/office/drawing/2014/main" id="{E94CA8EF-8ADF-4981-844C-FE1D312B0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867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36" name="Line 70">
            <a:extLst>
              <a:ext uri="{FF2B5EF4-FFF2-40B4-BE49-F238E27FC236}">
                <a16:creationId xmlns:a16="http://schemas.microsoft.com/office/drawing/2014/main" id="{C5C09D88-1718-4E56-9E92-833F6B41A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37" name="Line 71">
            <a:extLst>
              <a:ext uri="{FF2B5EF4-FFF2-40B4-BE49-F238E27FC236}">
                <a16:creationId xmlns:a16="http://schemas.microsoft.com/office/drawing/2014/main" id="{399FD1C3-00B3-49AA-AC10-6A9C0D671B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438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38" name="Line 72">
            <a:extLst>
              <a:ext uri="{FF2B5EF4-FFF2-40B4-BE49-F238E27FC236}">
                <a16:creationId xmlns:a16="http://schemas.microsoft.com/office/drawing/2014/main" id="{9B950356-1D6A-4837-872F-228F9B22B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267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39" name="Line 73">
            <a:extLst>
              <a:ext uri="{FF2B5EF4-FFF2-40B4-BE49-F238E27FC236}">
                <a16:creationId xmlns:a16="http://schemas.microsoft.com/office/drawing/2014/main" id="{0EC7CEDF-1E60-4CCA-A4B8-598AB54E70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867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опия temm-web2-2-а">
            <a:extLst>
              <a:ext uri="{FF2B5EF4-FFF2-40B4-BE49-F238E27FC236}">
                <a16:creationId xmlns:a16="http://schemas.microsoft.com/office/drawing/2014/main" id="{41D4DFF3-EB9F-49A8-AC4E-3D1A3281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CB23B0FB-4BAB-4FBD-8A91-5EC843A62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FFFF00"/>
                </a:solidFill>
              </a:rPr>
              <a:t>Системный оператор</a:t>
            </a:r>
          </a:p>
        </p:txBody>
      </p:sp>
      <p:graphicFrame>
        <p:nvGraphicFramePr>
          <p:cNvPr id="15444" name="Group 84">
            <a:extLst>
              <a:ext uri="{FF2B5EF4-FFF2-40B4-BE49-F238E27FC236}">
                <a16:creationId xmlns:a16="http://schemas.microsoft.com/office/drawing/2014/main" id="{445CBFF8-A67C-497B-A6D6-1CB13E494A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3086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7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Стеклянный человечек придумал и сделал стеклянный зонтик.</a:t>
                      </a:r>
                      <a:r>
                        <a:rPr kumimoji="0" lang="ru-RU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Стеклянный человечек с зонтиком в руке</a:t>
                      </a:r>
                      <a:r>
                        <a:rPr kumimoji="0" lang="ru-RU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Будущее надсистемы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8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Стеклянный зонтик раньше был белым песком, содой, их смешали нагрели и получился - зонтик.</a:t>
                      </a:r>
                      <a:r>
                        <a:rPr kumimoji="0" lang="ru-RU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Стеклянный зонтик</a:t>
                      </a:r>
                      <a:r>
                        <a:rPr kumimoji="0" lang="ru-RU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ru-RU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Будущее системы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2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Белый песок, сода и др.</a:t>
                      </a:r>
                      <a:r>
                        <a:rPr kumimoji="0" lang="ru-RU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Купол зонтика, ручка, украшения.</a:t>
                      </a:r>
                      <a:r>
                        <a:rPr kumimoji="0" lang="ru-RU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Будущее подсистемы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76" name="Line 62">
            <a:extLst>
              <a:ext uri="{FF2B5EF4-FFF2-40B4-BE49-F238E27FC236}">
                <a16:creationId xmlns:a16="http://schemas.microsoft.com/office/drawing/2014/main" id="{C1D94DBD-A353-4747-81B0-7C1BF1253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77" name="Line 63">
            <a:extLst>
              <a:ext uri="{FF2B5EF4-FFF2-40B4-BE49-F238E27FC236}">
                <a16:creationId xmlns:a16="http://schemas.microsoft.com/office/drawing/2014/main" id="{FEA93743-BC6B-41A9-B553-4CAC20CD0F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78" name="Line 64">
            <a:extLst>
              <a:ext uri="{FF2B5EF4-FFF2-40B4-BE49-F238E27FC236}">
                <a16:creationId xmlns:a16="http://schemas.microsoft.com/office/drawing/2014/main" id="{79256CA1-0458-4714-9826-A3C372892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79" name="Line 65">
            <a:extLst>
              <a:ext uri="{FF2B5EF4-FFF2-40B4-BE49-F238E27FC236}">
                <a16:creationId xmlns:a16="http://schemas.microsoft.com/office/drawing/2014/main" id="{C69C238A-D949-4B08-82C4-430325930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80" name="Line 66">
            <a:extLst>
              <a:ext uri="{FF2B5EF4-FFF2-40B4-BE49-F238E27FC236}">
                <a16:creationId xmlns:a16="http://schemas.microsoft.com/office/drawing/2014/main" id="{583404DB-DA97-43B4-8EC9-5313B6369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81" name="Line 67">
            <a:extLst>
              <a:ext uri="{FF2B5EF4-FFF2-40B4-BE49-F238E27FC236}">
                <a16:creationId xmlns:a16="http://schemas.microsoft.com/office/drawing/2014/main" id="{29EF22DB-6880-48C0-92B3-8B9516C80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82" name="Line 68">
            <a:extLst>
              <a:ext uri="{FF2B5EF4-FFF2-40B4-BE49-F238E27FC236}">
                <a16:creationId xmlns:a16="http://schemas.microsoft.com/office/drawing/2014/main" id="{151CB67F-09DD-48BD-BCFE-C95DC99EC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286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83" name="Line 69">
            <a:extLst>
              <a:ext uri="{FF2B5EF4-FFF2-40B4-BE49-F238E27FC236}">
                <a16:creationId xmlns:a16="http://schemas.microsoft.com/office/drawing/2014/main" id="{AE170D86-DAD0-4DD5-B42E-7CF6E7A78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867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84" name="Line 70">
            <a:extLst>
              <a:ext uri="{FF2B5EF4-FFF2-40B4-BE49-F238E27FC236}">
                <a16:creationId xmlns:a16="http://schemas.microsoft.com/office/drawing/2014/main" id="{1E41073E-3465-49CF-9B89-2219263C7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85" name="Line 71">
            <a:extLst>
              <a:ext uri="{FF2B5EF4-FFF2-40B4-BE49-F238E27FC236}">
                <a16:creationId xmlns:a16="http://schemas.microsoft.com/office/drawing/2014/main" id="{EC6B32AB-32E7-4F4B-83FE-2C0D99528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438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86" name="Line 72">
            <a:extLst>
              <a:ext uri="{FF2B5EF4-FFF2-40B4-BE49-F238E27FC236}">
                <a16:creationId xmlns:a16="http://schemas.microsoft.com/office/drawing/2014/main" id="{59E39A90-B916-43C6-9D85-6D3D3F0A9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267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87" name="Line 73">
            <a:extLst>
              <a:ext uri="{FF2B5EF4-FFF2-40B4-BE49-F238E27FC236}">
                <a16:creationId xmlns:a16="http://schemas.microsoft.com/office/drawing/2014/main" id="{7DE3F4DE-B927-48CA-B3D4-F81857C08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867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опия temm-web2-2-а">
            <a:extLst>
              <a:ext uri="{FF2B5EF4-FFF2-40B4-BE49-F238E27FC236}">
                <a16:creationId xmlns:a16="http://schemas.microsoft.com/office/drawing/2014/main" id="{E4D68642-172B-464C-9E28-1459FF0D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A94C250F-DF2D-4F88-BD9C-6F9D58D67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FFFF00"/>
                </a:solidFill>
              </a:rPr>
              <a:t>Системный оператор</a:t>
            </a:r>
          </a:p>
        </p:txBody>
      </p:sp>
      <p:graphicFrame>
        <p:nvGraphicFramePr>
          <p:cNvPr id="16461" name="Group 77">
            <a:extLst>
              <a:ext uri="{FF2B5EF4-FFF2-40B4-BE49-F238E27FC236}">
                <a16:creationId xmlns:a16="http://schemas.microsoft.com/office/drawing/2014/main" id="{380FB42C-EAE8-446E-A097-BDA0962FB3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324475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63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Стеклянный человечек придумал и сделал стеклянный зонтик.</a:t>
                      </a:r>
                      <a:r>
                        <a:rPr kumimoji="0" lang="ru-RU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Стеклянный человечек с зонтиком в руке</a:t>
                      </a:r>
                      <a:r>
                        <a:rPr kumimoji="0" lang="ru-RU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Приключения стеклянного человечка, зонтик помогает  ему найти друзей.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9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Стеклянный зонтик раньше был белым песком, содой, их смешали нагрели и получился - зонтик.</a:t>
                      </a:r>
                      <a:r>
                        <a:rPr kumimoji="0" lang="ru-RU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Стеклянный зонтик</a:t>
                      </a:r>
                      <a:r>
                        <a:rPr kumimoji="0" lang="ru-RU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ru-RU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Будущее системы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2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Белый песок, сода и др.</a:t>
                      </a:r>
                      <a:r>
                        <a:rPr kumimoji="0" lang="ru-RU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Купол зонтика, ручка, украшения.</a:t>
                      </a:r>
                      <a:r>
                        <a:rPr kumimoji="0" lang="ru-RU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Будущее подсистемы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24" name="Line 62">
            <a:extLst>
              <a:ext uri="{FF2B5EF4-FFF2-40B4-BE49-F238E27FC236}">
                <a16:creationId xmlns:a16="http://schemas.microsoft.com/office/drawing/2014/main" id="{D3635505-22C9-40DB-85E9-70353BF57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25" name="Line 63">
            <a:extLst>
              <a:ext uri="{FF2B5EF4-FFF2-40B4-BE49-F238E27FC236}">
                <a16:creationId xmlns:a16="http://schemas.microsoft.com/office/drawing/2014/main" id="{3BBA842E-38A5-4E0B-ACB6-BA8CDF57F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26" name="Line 64">
            <a:extLst>
              <a:ext uri="{FF2B5EF4-FFF2-40B4-BE49-F238E27FC236}">
                <a16:creationId xmlns:a16="http://schemas.microsoft.com/office/drawing/2014/main" id="{54AF8390-51F7-4B95-8672-81B1AE312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27" name="Line 65">
            <a:extLst>
              <a:ext uri="{FF2B5EF4-FFF2-40B4-BE49-F238E27FC236}">
                <a16:creationId xmlns:a16="http://schemas.microsoft.com/office/drawing/2014/main" id="{089ED989-9244-4AAA-8920-0875E9064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28" name="Line 66">
            <a:extLst>
              <a:ext uri="{FF2B5EF4-FFF2-40B4-BE49-F238E27FC236}">
                <a16:creationId xmlns:a16="http://schemas.microsoft.com/office/drawing/2014/main" id="{A0893252-F761-4001-A8C3-5B7ED11A0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29" name="Line 67">
            <a:extLst>
              <a:ext uri="{FF2B5EF4-FFF2-40B4-BE49-F238E27FC236}">
                <a16:creationId xmlns:a16="http://schemas.microsoft.com/office/drawing/2014/main" id="{8C64226E-54B3-4B8D-8161-641E8F820A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30" name="Line 68">
            <a:extLst>
              <a:ext uri="{FF2B5EF4-FFF2-40B4-BE49-F238E27FC236}">
                <a16:creationId xmlns:a16="http://schemas.microsoft.com/office/drawing/2014/main" id="{AA789054-D6D8-4999-8839-E04611CFB3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286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31" name="Line 69">
            <a:extLst>
              <a:ext uri="{FF2B5EF4-FFF2-40B4-BE49-F238E27FC236}">
                <a16:creationId xmlns:a16="http://schemas.microsoft.com/office/drawing/2014/main" id="{4E995F2F-E14F-4E38-9E93-68D3545D8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867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32" name="Line 70">
            <a:extLst>
              <a:ext uri="{FF2B5EF4-FFF2-40B4-BE49-F238E27FC236}">
                <a16:creationId xmlns:a16="http://schemas.microsoft.com/office/drawing/2014/main" id="{663012C5-7BE3-4B15-93E9-84ED558D11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33" name="Line 71">
            <a:extLst>
              <a:ext uri="{FF2B5EF4-FFF2-40B4-BE49-F238E27FC236}">
                <a16:creationId xmlns:a16="http://schemas.microsoft.com/office/drawing/2014/main" id="{5E865F66-B113-4767-81A3-4D46E4D05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438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34" name="Line 72">
            <a:extLst>
              <a:ext uri="{FF2B5EF4-FFF2-40B4-BE49-F238E27FC236}">
                <a16:creationId xmlns:a16="http://schemas.microsoft.com/office/drawing/2014/main" id="{AC45B9F0-1E2F-4E18-ACB1-325506DF5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267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35" name="Line 73">
            <a:extLst>
              <a:ext uri="{FF2B5EF4-FFF2-40B4-BE49-F238E27FC236}">
                <a16:creationId xmlns:a16="http://schemas.microsoft.com/office/drawing/2014/main" id="{A5FAC3CD-6563-484F-91E9-CA10BB89C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867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Таблица 3">
            <a:extLst>
              <a:ext uri="{FF2B5EF4-FFF2-40B4-BE49-F238E27FC236}">
                <a16:creationId xmlns:a16="http://schemas.microsoft.com/office/drawing/2014/main" id="{7055179B-B512-42A0-8A57-AAD1D837A73A}"/>
              </a:ext>
            </a:extLst>
          </p:cNvPr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381000"/>
            <a:ext cx="6154738" cy="62198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27070588-2407-422F-BF7D-F94FA8298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4419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Джанни Родари.</a:t>
            </a:r>
            <a:endParaRPr lang="ru-RU" altLang="ru-RU" sz="2400" b="1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</a:rPr>
              <a:t>Стеклянный город.</a:t>
            </a:r>
            <a:endParaRPr lang="ru-RU" altLang="ru-RU" sz="240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Наш бродяга Джованнино,</a:t>
            </a:r>
          </a:p>
          <a:p>
            <a:pPr eaLnBrk="1" hangingPunct="1"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По прозванью Бейбаклуши,</a:t>
            </a:r>
          </a:p>
          <a:p>
            <a:pPr eaLnBrk="1" hangingPunct="1"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Как-то раз, катаясь в лодке,</a:t>
            </a:r>
          </a:p>
          <a:p>
            <a:pPr eaLnBrk="1" hangingPunct="1"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Отдохнуть решил на суше.</a:t>
            </a:r>
          </a:p>
          <a:p>
            <a:pPr eaLnBrk="1" hangingPunct="1"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Он попал на странный остров</a:t>
            </a:r>
          </a:p>
          <a:p>
            <a:pPr eaLnBrk="1" hangingPunct="1"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Из прозрачного стекла.</a:t>
            </a:r>
          </a:p>
          <a:p>
            <a:pPr eaLnBrk="1" hangingPunct="1"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Все сверкало там на солнце:</a:t>
            </a:r>
          </a:p>
          <a:p>
            <a:pPr eaLnBrk="1" hangingPunct="1"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И деревья, и дома.</a:t>
            </a:r>
          </a:p>
        </p:txBody>
      </p:sp>
      <p:pic>
        <p:nvPicPr>
          <p:cNvPr id="14339" name="Picture 4" descr="Копия temm-web2-2-а">
            <a:extLst>
              <a:ext uri="{FF2B5EF4-FFF2-40B4-BE49-F238E27FC236}">
                <a16:creationId xmlns:a16="http://schemas.microsoft.com/office/drawing/2014/main" id="{B03463E9-24FE-465C-8D93-95F9F7F53A59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949325"/>
          </a:xfrm>
          <a:noFill/>
        </p:spPr>
      </p:pic>
      <p:sp>
        <p:nvSpPr>
          <p:cNvPr id="14340" name="Rectangle 5">
            <a:extLst>
              <a:ext uri="{FF2B5EF4-FFF2-40B4-BE49-F238E27FC236}">
                <a16:creationId xmlns:a16="http://schemas.microsoft.com/office/drawing/2014/main" id="{2A2C314C-8015-4856-92A4-2507CA907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143000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Как хрусталь, прозрачны люди,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Точно чистая вода;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Оттого чужие мысли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Там читают без труда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Стоит приподнять лишь шляпу,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И тотчас пойдет молва: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Вмиг узнает каждый встречный,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Как идут у вас дела.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Но проходят люди мимо,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Шляп они не поднимают.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Не всегда же нам приятно,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>
                <a:solidFill>
                  <a:srgbClr val="FFFF00"/>
                </a:solidFill>
              </a:rPr>
              <a:t>Когда все о нас узнают.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3">
            <a:extLst>
              <a:ext uri="{FF2B5EF4-FFF2-40B4-BE49-F238E27FC236}">
                <a16:creationId xmlns:a16="http://schemas.microsoft.com/office/drawing/2014/main" id="{8CA534A9-CD6D-4016-88EE-68283C75C1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1000"/>
            <a:ext cx="8134350" cy="6019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56347648-2DD0-4102-9728-5624975EC83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066800"/>
            <a:ext cx="6934200" cy="5316538"/>
          </a:xfrm>
        </p:spPr>
      </p:pic>
      <p:pic>
        <p:nvPicPr>
          <p:cNvPr id="17411" name="Picture 3" descr="Копия temm-web2-2-а">
            <a:extLst>
              <a:ext uri="{FF2B5EF4-FFF2-40B4-BE49-F238E27FC236}">
                <a16:creationId xmlns:a16="http://schemas.microsoft.com/office/drawing/2014/main" id="{63D9B431-B6CB-4531-9E46-A5B72266AAE5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949325"/>
          </a:xfrm>
          <a:noFill/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id="{E06FFCF3-F88C-41D1-AE69-E7331514F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FF00"/>
                </a:solidFill>
              </a:rPr>
              <a:t>История о Глаубере и его удивительных стеклах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360</Words>
  <Application>Microsoft Office PowerPoint</Application>
  <PresentationFormat>Экран (4:3)</PresentationFormat>
  <Paragraphs>96</Paragraphs>
  <Slides>17</Slides>
  <Notes>15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Arial</vt:lpstr>
      <vt:lpstr>Оформление по умолчанию</vt:lpstr>
      <vt:lpstr>Презентация PowerPoint</vt:lpstr>
      <vt:lpstr>Системный оператор</vt:lpstr>
      <vt:lpstr>Системный оператор</vt:lpstr>
      <vt:lpstr>Системный оператор</vt:lpstr>
      <vt:lpstr>Системный оператор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Rubin</dc:creator>
  <cp:lastModifiedBy>Рубина Наталия</cp:lastModifiedBy>
  <cp:revision>6</cp:revision>
  <cp:lastPrinted>1601-01-01T00:00:00Z</cp:lastPrinted>
  <dcterms:created xsi:type="dcterms:W3CDTF">2010-08-30T16:40:51Z</dcterms:created>
  <dcterms:modified xsi:type="dcterms:W3CDTF">2021-12-16T12:17:19Z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