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59" r:id="rId11"/>
    <p:sldId id="260" r:id="rId12"/>
    <p:sldId id="261" r:id="rId13"/>
    <p:sldId id="262" r:id="rId14"/>
    <p:sldId id="274" r:id="rId15"/>
    <p:sldId id="263" r:id="rId16"/>
    <p:sldId id="264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65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81E181-8560-4556-89AA-6948F0AA5E02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90ABB9-4E27-4758-B338-CD3DFE2071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Ватный остров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Мастерская изобретателя </a:t>
            </a:r>
          </a:p>
          <a:p>
            <a:r>
              <a:rPr lang="ru-RU" dirty="0"/>
              <a:t>Наталия Рубина, ноябрь 2013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332656"/>
            <a:ext cx="3672408" cy="2403408"/>
          </a:xfrm>
          <a:prstGeom prst="rect">
            <a:avLst/>
          </a:prstGeom>
        </p:spPr>
      </p:pic>
      <p:pic>
        <p:nvPicPr>
          <p:cNvPr id="5" name="Muzyka-bez-slov-Detskaya-klassika---trek-5(muzofon.co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5486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7602377"/>
      </p:ext>
    </p:extLst>
  </p:cSld>
  <p:clrMapOvr>
    <a:masterClrMapping/>
  </p:clrMapOvr>
  <p:transition spd="slow" advTm="76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106" y="1227375"/>
            <a:ext cx="3616116" cy="22736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Ватный остров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7" y="1196752"/>
            <a:ext cx="3816424" cy="2451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497072"/>
            <a:ext cx="4143696" cy="3114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145248"/>
      </p:ext>
    </p:extLst>
  </p:cSld>
  <p:clrMapOvr>
    <a:masterClrMapping/>
  </p:clrMapOvr>
  <p:transition spd="slow" advTm="543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Поделки из ваты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370754" cy="455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4294183"/>
      </p:ext>
    </p:extLst>
  </p:cSld>
  <p:clrMapOvr>
    <a:masterClrMapping/>
  </p:clrMapOvr>
  <p:transition spd="slow" advTm="544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5545" y="332656"/>
            <a:ext cx="476086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56583"/>
            <a:ext cx="3312368" cy="451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1574783"/>
      </p:ext>
    </p:extLst>
  </p:cSld>
  <p:clrMapOvr>
    <a:masterClrMapping/>
  </p:clrMapOvr>
  <p:transition spd="slow" advTm="3732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404664"/>
            <a:ext cx="7499285" cy="614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205986"/>
      </p:ext>
    </p:extLst>
  </p:cSld>
  <p:clrMapOvr>
    <a:masterClrMapping/>
  </p:clrMapOvr>
  <p:transition spd="slow" advTm="4162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26058"/>
            <a:ext cx="3816424" cy="293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638" y="548680"/>
            <a:ext cx="396324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5440605"/>
      </p:ext>
    </p:extLst>
  </p:cSld>
  <p:clrMapOvr>
    <a:masterClrMapping/>
  </p:clrMapOvr>
  <p:transition spd="slow" advTm="4269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94" y="332655"/>
            <a:ext cx="4177462" cy="31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65752"/>
            <a:ext cx="4512572" cy="283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285428"/>
      </p:ext>
    </p:extLst>
  </p:cSld>
  <p:clrMapOvr>
    <a:masterClrMapping/>
  </p:clrMapOvr>
  <p:transition spd="slow" advTm="4089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000" y="404664"/>
            <a:ext cx="376793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5033367" cy="344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1659627"/>
      </p:ext>
    </p:extLst>
  </p:cSld>
  <p:clrMapOvr>
    <a:masterClrMapping/>
  </p:clrMapOvr>
  <p:transition spd="slow" advTm="3922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53" y="404664"/>
            <a:ext cx="839961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888431"/>
      </p:ext>
    </p:extLst>
  </p:cSld>
  <p:clrMapOvr>
    <a:masterClrMapping/>
  </p:clrMapOvr>
  <p:transition spd="slow" advTm="3982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32" y="476672"/>
            <a:ext cx="749938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692589"/>
      </p:ext>
    </p:extLst>
  </p:cSld>
  <p:clrMapOvr>
    <a:masterClrMapping/>
  </p:clrMapOvr>
  <p:transition spd="slow" advTm="3881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94" y="476672"/>
            <a:ext cx="79564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246276"/>
      </p:ext>
    </p:extLst>
  </p:cSld>
  <p:clrMapOvr>
    <a:masterClrMapping/>
  </p:clrMapOvr>
  <p:transition spd="slow" advTm="4019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360" y="1268760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4042792" cy="2163696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Пушистая вата </a:t>
            </a:r>
          </a:p>
          <a:p>
            <a:pPr marL="109728" indent="0">
              <a:buNone/>
            </a:pPr>
            <a:r>
              <a:rPr lang="ru-RU" dirty="0"/>
              <a:t>Плывет куда-то.</a:t>
            </a:r>
          </a:p>
          <a:p>
            <a:pPr marL="109728" indent="0">
              <a:buNone/>
            </a:pPr>
            <a:r>
              <a:rPr lang="ru-RU" dirty="0"/>
              <a:t>Чем вата ниже,</a:t>
            </a:r>
          </a:p>
          <a:p>
            <a:pPr marL="109728" indent="0">
              <a:buNone/>
            </a:pPr>
            <a:r>
              <a:rPr lang="ru-RU" dirty="0"/>
              <a:t>Тем дождик ближе…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Отгадайте загадку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3861049"/>
            <a:ext cx="414485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7360" y="4437112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Иногда кажется, что облака в небе мягкие как вата…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8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1"/>
    </mc:Choice>
    <mc:Fallback xmlns="">
      <p:transition spd="slow" advTm="10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06" y="476672"/>
            <a:ext cx="7540964" cy="554461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2042811"/>
      </p:ext>
    </p:extLst>
  </p:cSld>
  <p:clrMapOvr>
    <a:masterClrMapping/>
  </p:clrMapOvr>
  <p:transition spd="slow" advTm="3992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52" y="476672"/>
            <a:ext cx="8028015" cy="525658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643443"/>
      </p:ext>
    </p:extLst>
  </p:cSld>
  <p:clrMapOvr>
    <a:masterClrMapping/>
  </p:clrMapOvr>
  <p:transition spd="slow" advTm="3969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59" y="476672"/>
            <a:ext cx="7921095" cy="5400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817841"/>
      </p:ext>
    </p:extLst>
  </p:cSld>
  <p:clrMapOvr>
    <a:masterClrMapping/>
  </p:clrMapOvr>
  <p:transition spd="slow" advTm="3885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7925716" cy="565659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290600"/>
      </p:ext>
    </p:extLst>
  </p:cSld>
  <p:clrMapOvr>
    <a:masterClrMapping/>
  </p:clrMapOvr>
  <p:transition spd="slow" advTm="4758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620688"/>
            <a:ext cx="6624736" cy="560857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312980"/>
      </p:ext>
    </p:extLst>
  </p:cSld>
  <p:clrMapOvr>
    <a:masterClrMapping/>
  </p:clrMapOvr>
  <p:transition spd="slow" advTm="3616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25144"/>
            <a:ext cx="8229600" cy="1152128"/>
          </a:xfrm>
        </p:spPr>
        <p:txBody>
          <a:bodyPr>
            <a:normAutofit lnSpcReduction="10000"/>
          </a:bodyPr>
          <a:lstStyle/>
          <a:p>
            <a:pPr marL="10972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400" b="1" cap="all" dirty="0"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ea typeface="Calibri"/>
                <a:cs typeface="Times New Roman"/>
              </a:rPr>
              <a:t>Спасибо за внимание!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3020275" cy="44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Системный оператор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28101"/>
              </p:ext>
            </p:extLst>
          </p:nvPr>
        </p:nvGraphicFramePr>
        <p:xfrm>
          <a:off x="251520" y="1340768"/>
          <a:ext cx="8568953" cy="4817455"/>
        </p:xfrm>
        <a:graphic>
          <a:graphicData uri="http://schemas.openxmlformats.org/drawingml/2006/table">
            <a:tbl>
              <a:tblPr/>
              <a:tblGrid>
                <a:gridCol w="28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551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7030A0"/>
                          </a:solidFill>
                        </a:rPr>
                        <a:t>прошлое надсистемы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chemeClr val="accent1"/>
                          </a:solidFill>
                        </a:rPr>
                        <a:t>хлопковое поле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надсистема</a:t>
                      </a:r>
                      <a:r>
                        <a:rPr lang="ru-RU" b="1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b="1" baseline="0" dirty="0">
                          <a:solidFill>
                            <a:schemeClr val="accent1"/>
                          </a:solidFill>
                          <a:effectLst/>
                        </a:rPr>
                        <a:t>ватные изделия</a:t>
                      </a:r>
                      <a:endParaRPr lang="ru-RU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будущее надсистемы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35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37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прошлое системы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chemeClr val="accent1"/>
                          </a:solidFill>
                        </a:rPr>
                        <a:t>растение Хлопок</a:t>
                      </a:r>
                    </a:p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система 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/>
                          </a:solidFill>
                          <a:effectLst/>
                        </a:rPr>
                        <a:t>вата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будущее системы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176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прошлое подсистем</a:t>
                      </a:r>
                    </a:p>
                    <a:p>
                      <a:pPr algn="ctr"/>
                      <a:r>
                        <a:rPr lang="ru-RU" sz="2800" b="1" dirty="0">
                          <a:solidFill>
                            <a:schemeClr val="accent1"/>
                          </a:solidFill>
                        </a:rPr>
                        <a:t>«коробочка»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подсистемы 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>хлопок,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>шерсть,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accent1"/>
                          </a:solidFill>
                        </a:rPr>
                        <a:t>лен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7030A0"/>
                          </a:solidFill>
                        </a:rPr>
                        <a:t>будущее подсистем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51633854"/>
      </p:ext>
    </p:extLst>
  </p:cSld>
  <p:clrMapOvr>
    <a:masterClrMapping/>
  </p:clrMapOvr>
  <p:transition spd="slow" advTm="11254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СИСТЕМА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857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02885"/>
      </p:ext>
    </p:extLst>
  </p:cSld>
  <p:clrMapOvr>
    <a:masterClrMapping/>
  </p:clrMapOvr>
  <p:transition spd="slow" advTm="4786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ПОДСИСТЕМЫ, ЭЛЕМЕНТЫ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9501" y="1272259"/>
            <a:ext cx="2764517" cy="266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18621"/>
            <a:ext cx="3621782" cy="2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339" y="4149080"/>
            <a:ext cx="3173338" cy="2380004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92534"/>
      </p:ext>
    </p:extLst>
  </p:cSld>
  <p:clrMapOvr>
    <a:masterClrMapping/>
  </p:clrMapOvr>
  <p:transition spd="slow" advTm="4855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НАДСИСТЕМА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1138238"/>
            <a:ext cx="3600400" cy="270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7" y="3844907"/>
            <a:ext cx="3780209" cy="274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269" y="1138238"/>
            <a:ext cx="3299907" cy="13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03051"/>
      </p:ext>
    </p:extLst>
  </p:cSld>
  <p:clrMapOvr>
    <a:masterClrMapping/>
  </p:clrMapOvr>
  <p:transition spd="slow" advTm="4726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ПРОШЛОЕ СИСТЕМЫ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1268760"/>
            <a:ext cx="3816424" cy="50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343409"/>
      </p:ext>
    </p:extLst>
  </p:cSld>
  <p:clrMapOvr>
    <a:masterClrMapping/>
  </p:clrMapOvr>
  <p:transition spd="slow" advTm="4781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ПРОШЛОЕ ПОДСИСТЕМ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98295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23898"/>
      </p:ext>
    </p:extLst>
  </p:cSld>
  <p:clrMapOvr>
    <a:masterClrMapping/>
  </p:clrMapOvr>
  <p:transition spd="slow" advTm="4943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ПРОШЛОЕ НАДСИСТЕМЫ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69" y="1412776"/>
            <a:ext cx="7620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49080"/>
      </p:ext>
    </p:extLst>
  </p:cSld>
  <p:clrMapOvr>
    <a:masterClrMapping/>
  </p:clrMapOvr>
  <p:transition spd="slow" advTm="4983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|1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542</TotalTime>
  <Words>87</Words>
  <Application>Microsoft Office PowerPoint</Application>
  <PresentationFormat>Экран (4:3)</PresentationFormat>
  <Paragraphs>36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Verdana</vt:lpstr>
      <vt:lpstr>Wingdings 2</vt:lpstr>
      <vt:lpstr>Wingdings 3</vt:lpstr>
      <vt:lpstr>Открытая</vt:lpstr>
      <vt:lpstr>Ватный остров</vt:lpstr>
      <vt:lpstr>Отгадайте загадку</vt:lpstr>
      <vt:lpstr>Системный оператор</vt:lpstr>
      <vt:lpstr>СИСТЕМА</vt:lpstr>
      <vt:lpstr>ПОДСИСТЕМЫ, ЭЛЕМЕНТЫ</vt:lpstr>
      <vt:lpstr>НАДСИСТЕМА</vt:lpstr>
      <vt:lpstr>ПРОШЛОЕ СИСТЕМЫ</vt:lpstr>
      <vt:lpstr>ПРОШЛОЕ ПОДСИСТЕМ</vt:lpstr>
      <vt:lpstr>ПРОШЛОЕ НАДСИСТЕМЫ</vt:lpstr>
      <vt:lpstr>Ватный остров</vt:lpstr>
      <vt:lpstr>Поделки из ваты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Ватный остров</dc:title>
  <dc:creator>Natalya PC</dc:creator>
  <cp:lastModifiedBy>Рубина Наталия</cp:lastModifiedBy>
  <cp:revision>36</cp:revision>
  <dcterms:created xsi:type="dcterms:W3CDTF">2013-11-26T15:45:02Z</dcterms:created>
  <dcterms:modified xsi:type="dcterms:W3CDTF">2022-01-15T17:29:46Z</dcterms:modified>
</cp:coreProperties>
</file>