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256" r:id="rId2"/>
    <p:sldId id="258" r:id="rId3"/>
    <p:sldId id="259" r:id="rId4"/>
    <p:sldId id="260" r:id="rId5"/>
    <p:sldId id="262" r:id="rId6"/>
    <p:sldId id="261" r:id="rId7"/>
    <p:sldId id="257" r:id="rId8"/>
    <p:sldId id="263" r:id="rId9"/>
    <p:sldId id="264" r:id="rId10"/>
    <p:sldId id="265" r:id="rId11"/>
    <p:sldId id="270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3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8FECE0-B7F1-4B3C-8285-83C6F767362B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17A4E-6EAE-4DE5-9FA3-25A64A32C7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485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17A4E-6EAE-4DE5-9FA3-25A64A32C7E1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251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5973B3C6-C528-4B00-8256-3E6F466C1289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24F33279-F70F-4833-AA9F-90E2FCBE2D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cut/>
      </p:transition>
    </mc:Choice>
    <mc:Fallback xmlns="">
      <p:transition advTm="10000"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3B3C6-C528-4B00-8256-3E6F466C1289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33279-F70F-4833-AA9F-90E2FCBE2D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cut/>
      </p:transition>
    </mc:Choice>
    <mc:Fallback xmlns="">
      <p:transition advTm="10000"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3B3C6-C528-4B00-8256-3E6F466C1289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33279-F70F-4833-AA9F-90E2FCBE2D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cut/>
      </p:transition>
    </mc:Choice>
    <mc:Fallback xmlns="">
      <p:transition advTm="10000"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3B3C6-C528-4B00-8256-3E6F466C1289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33279-F70F-4833-AA9F-90E2FCBE2D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cut/>
      </p:transition>
    </mc:Choice>
    <mc:Fallback xmlns="">
      <p:transition advTm="10000"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3B3C6-C528-4B00-8256-3E6F466C1289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33279-F70F-4833-AA9F-90E2FCBE2D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cut/>
      </p:transition>
    </mc:Choice>
    <mc:Fallback xmlns="">
      <p:transition advTm="10000"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3B3C6-C528-4B00-8256-3E6F466C1289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33279-F70F-4833-AA9F-90E2FCBE2D3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cut/>
      </p:transition>
    </mc:Choice>
    <mc:Fallback xmlns="">
      <p:transition advTm="10000"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3B3C6-C528-4B00-8256-3E6F466C1289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33279-F70F-4833-AA9F-90E2FCBE2D3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cut/>
      </p:transition>
    </mc:Choice>
    <mc:Fallback xmlns="">
      <p:transition advTm="10000"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3B3C6-C528-4B00-8256-3E6F466C1289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33279-F70F-4833-AA9F-90E2FCBE2D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cut/>
      </p:transition>
    </mc:Choice>
    <mc:Fallback xmlns="">
      <p:transition advTm="10000"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3B3C6-C528-4B00-8256-3E6F466C1289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33279-F70F-4833-AA9F-90E2FCBE2D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cut/>
      </p:transition>
    </mc:Choice>
    <mc:Fallback xmlns="">
      <p:transition advTm="10000"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5973B3C6-C528-4B00-8256-3E6F466C1289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24F33279-F70F-4833-AA9F-90E2FCBE2D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cut/>
      </p:transition>
    </mc:Choice>
    <mc:Fallback xmlns="">
      <p:transition advTm="10000"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5973B3C6-C528-4B00-8256-3E6F466C1289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24F33279-F70F-4833-AA9F-90E2FCBE2D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cut/>
      </p:transition>
    </mc:Choice>
    <mc:Fallback xmlns="">
      <p:transition advTm="10000"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973B3C6-C528-4B00-8256-3E6F466C1289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4F33279-F70F-4833-AA9F-90E2FCBE2D3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p14:dur="250" advTm="10000">
        <p:cut/>
      </p:transition>
    </mc:Choice>
    <mc:Fallback xmlns="">
      <p:transition advTm="10000">
        <p:cu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6012" y="3140968"/>
            <a:ext cx="8060444" cy="175432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Задание 1. </a:t>
            </a:r>
          </a:p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Дом моей мечты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124744"/>
            <a:ext cx="851511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Номинация </a:t>
            </a:r>
            <a:r>
              <a:rPr lang="ru-RU" sz="5400" b="1" dirty="0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«Фантазирование»</a:t>
            </a:r>
            <a:endParaRPr lang="ru-RU" sz="5400" b="1" dirty="0">
              <a:ln w="19050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8" name="Звук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70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cut/>
      </p:transition>
    </mc:Choice>
    <mc:Fallback xmlns="">
      <p:transition advTm="10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8" y="692696"/>
            <a:ext cx="7632848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780928"/>
            <a:ext cx="8077200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370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cut/>
      </p:transition>
    </mc:Choice>
    <mc:Fallback xmlns="">
      <p:transition advTm="1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75117"/>
            <a:ext cx="7632700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99592" y="2996952"/>
            <a:ext cx="734481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Я хочу необычную ёлку. Каждый  раз украшая ёлку, у меня появляются  интересные, фантастические идеи.</a:t>
            </a:r>
          </a:p>
          <a:p>
            <a:r>
              <a:rPr lang="ru-RU" sz="2000" dirty="0"/>
              <a:t>	Я хочу,  чтобы у меня была волшебная, </a:t>
            </a:r>
            <a:r>
              <a:rPr lang="ru-RU" sz="2000" dirty="0" err="1" smtClean="0"/>
              <a:t>фантас</a:t>
            </a:r>
            <a:r>
              <a:rPr lang="ru-RU" sz="2000" dirty="0" smtClean="0"/>
              <a:t>  -</a:t>
            </a:r>
          </a:p>
          <a:p>
            <a:r>
              <a:rPr lang="ru-RU" sz="2000" dirty="0" err="1" smtClean="0"/>
              <a:t>тическая</a:t>
            </a:r>
            <a:r>
              <a:rPr lang="ru-RU" sz="2000" dirty="0" smtClean="0"/>
              <a:t>, </a:t>
            </a:r>
            <a:r>
              <a:rPr lang="ru-RU" sz="2000" dirty="0"/>
              <a:t>летающая  ёлка и с её помощью хочу достичь всего желаемого.</a:t>
            </a:r>
          </a:p>
          <a:p>
            <a:r>
              <a:rPr lang="ru-RU" sz="2000" dirty="0"/>
              <a:t>	Дотронувшись до её веток, исполнились бы мои желания. Игрушки, украшающие её, были бы сказочными героями</a:t>
            </a:r>
            <a:r>
              <a:rPr lang="ru-RU" sz="2000" dirty="0" smtClean="0"/>
              <a:t>. И </a:t>
            </a:r>
            <a:r>
              <a:rPr lang="ru-RU" sz="2000" dirty="0"/>
              <a:t>по моему желанию, ожившие игрушки, веселились бы вместе с моими друзьями  развлекались бы и мои сказочные герои.</a:t>
            </a:r>
          </a:p>
        </p:txBody>
      </p:sp>
    </p:spTree>
    <p:extLst>
      <p:ext uri="{BB962C8B-B14F-4D97-AF65-F5344CB8AC3E}">
        <p14:creationId xmlns:p14="http://schemas.microsoft.com/office/powerpoint/2010/main" val="3970831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cut/>
      </p:transition>
    </mc:Choice>
    <mc:Fallback xmlns="">
      <p:transition advTm="10000"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Vafa\Desktop\1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316" y="1245033"/>
            <a:ext cx="7200800" cy="477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38316" y="629115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</a:rPr>
              <a:t>Дотронувшись до фантастической ёлки, она превращалось бы в ракету. </a:t>
            </a:r>
          </a:p>
        </p:txBody>
      </p:sp>
    </p:spTree>
    <p:extLst>
      <p:ext uri="{BB962C8B-B14F-4D97-AF65-F5344CB8AC3E}">
        <p14:creationId xmlns:p14="http://schemas.microsoft.com/office/powerpoint/2010/main" val="34850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cut/>
      </p:transition>
    </mc:Choice>
    <mc:Fallback xmlns="">
      <p:transition advTm="1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836712"/>
            <a:ext cx="7847013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 descr="C:\Users\Vafa\Desktop\hype-ru-hype-ru-85-alVg50MIywxpU4c7RmwK9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7"/>
            <a:ext cx="7416824" cy="464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05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cut/>
      </p:transition>
    </mc:Choice>
    <mc:Fallback xmlns="">
      <p:transition advTm="1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Vafa\Desktop\bd6961a8ddbecd3820d6f9bde7560d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143" y="1052736"/>
            <a:ext cx="7200800" cy="370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44143" y="4749740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А </a:t>
            </a:r>
            <a:r>
              <a:rPr lang="ru-RU" dirty="0"/>
              <a:t>дотронувшись  до  звёздочки моя ракета полетала бы в космос к звездам и на Луну.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44143" y="5301208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  <a:r>
              <a:rPr lang="ru-RU" dirty="0" err="1" smtClean="0"/>
              <a:t>Ёщё</a:t>
            </a:r>
            <a:r>
              <a:rPr lang="ru-RU" dirty="0" smtClean="0"/>
              <a:t> </a:t>
            </a:r>
            <a:r>
              <a:rPr lang="ru-RU" dirty="0"/>
              <a:t>одна из особенностей моей ёлки то, что все плохое войну, вирусы, болезни стерла бы с лица Земли.</a:t>
            </a:r>
          </a:p>
        </p:txBody>
      </p:sp>
    </p:spTree>
    <p:extLst>
      <p:ext uri="{BB962C8B-B14F-4D97-AF65-F5344CB8AC3E}">
        <p14:creationId xmlns:p14="http://schemas.microsoft.com/office/powerpoint/2010/main" val="152785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cut/>
      </p:transition>
    </mc:Choice>
    <mc:Fallback xmlns="">
      <p:transition advTm="1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26" y="692696"/>
            <a:ext cx="7632700" cy="4098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47664" y="4149080"/>
            <a:ext cx="64807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nstantia"/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336461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cut/>
      </p:transition>
    </mc:Choice>
    <mc:Fallback xmlns="">
      <p:transition advTm="1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33637" y="1311151"/>
            <a:ext cx="7204729" cy="46166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Команда: «</a:t>
            </a:r>
            <a:r>
              <a:rPr lang="ru-RU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Фантазеры»</a:t>
            </a:r>
          </a:p>
          <a:p>
            <a:pPr algn="ctr"/>
            <a:endParaRPr lang="ru-RU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Члены команды:</a:t>
            </a:r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ru-RU" sz="4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Нигяр</a:t>
            </a:r>
            <a:r>
              <a:rPr lang="ru-RU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4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Нурай</a:t>
            </a:r>
            <a:r>
              <a:rPr lang="ru-RU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</a:t>
            </a:r>
          </a:p>
          <a:p>
            <a:endParaRPr lang="ru-RU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ru-RU" sz="4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Назрин</a:t>
            </a:r>
            <a:r>
              <a:rPr lang="ru-RU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4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Зумруд</a:t>
            </a:r>
            <a:r>
              <a:rPr lang="ru-RU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  <a:p>
            <a:pPr algn="ctr"/>
            <a:endParaRPr lang="ru-RU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657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cut/>
      </p:transition>
    </mc:Choice>
    <mc:Fallback xmlns="">
      <p:transition advTm="1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46448" y="980728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44604" y="1256352"/>
            <a:ext cx="737181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	</a:t>
            </a:r>
            <a:r>
              <a:rPr lang="ru-RU" sz="2400" dirty="0" smtClean="0">
                <a:solidFill>
                  <a:srgbClr val="002060"/>
                </a:solidFill>
              </a:rPr>
              <a:t>У многих людей есть мечта. Я в своих мечтах представляю такой дом.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	Мой идеальный дом является просторным и светлым.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	Дом – это место, где человек полностью расслабляется, отдыхает. В  моих мечтах мой дом выглядит совсем сказочным, волшебным. Он будет оснащен современным оборудованием. По моему желанию приходит в движение нужное оборудование.</a:t>
            </a:r>
          </a:p>
          <a:p>
            <a:r>
              <a:rPr lang="ru-RU" sz="2400" dirty="0" smtClean="0"/>
              <a:t>	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2724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cut/>
      </p:transition>
    </mc:Choice>
    <mc:Fallback xmlns="">
      <p:transition advTm="1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1124744"/>
            <a:ext cx="734481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На кухне, называя любимый напиток или любимое блюдо, ожившие оборудование выполнило бы мое желание. 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	Когда я буду заходить в мой будущий дом , он будет приходить в действие, как будто это не дом, а какой-то механизм, реагирующий на мой голос. При звуке моего голоса мой телевизор включается на нужный канал.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	Вот представьте: захожу я в дом и говорю: «Привет!» и сразу же включается свет!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	В кухне, подходя к кофеварке скажу:- «Ау!», и  мой любимый напиток за считанные секунды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передо мной.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880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cut/>
      </p:transition>
    </mc:Choice>
    <mc:Fallback xmlns="">
      <p:transition advTm="1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afa\Desktop\images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20688"/>
            <a:ext cx="7056784" cy="187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07976" y="2492896"/>
            <a:ext cx="74888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При посещении гостей  хотела бы, чтобы комнаты стали подвижны и шире. А стены комнат, дотронувшись до них, украсились бы картинами природы. Даже хотела  бы, чтобы одна из комнат превратилась бы в игровую площадку.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	Дом моей мечты принял бы форму космического корабля, а я бы в этом  космическом  доме путешествовала по галактикам. Путешествуя и познавая всё вокруг выполняла бы школьные задания.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08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cut/>
      </p:transition>
    </mc:Choice>
    <mc:Fallback xmlns="">
      <p:transition advTm="1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649" y="1010157"/>
            <a:ext cx="6980237" cy="3786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80879" y="4781306"/>
            <a:ext cx="733177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rgbClr val="002060"/>
                </a:solidFill>
              </a:rPr>
              <a:t>Хотела бы отправиться в будущее в своём космическом доме, А потом по желанию мой дом принял  бы форму  подводной  лодки.</a:t>
            </a:r>
            <a:endParaRPr lang="ru-RU" sz="2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775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cut/>
      </p:transition>
    </mc:Choice>
    <mc:Fallback xmlns="">
      <p:transition advTm="1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124745"/>
            <a:ext cx="7200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На этой  подводной лодке опускаясь на дно морей и океанов. Я хотела бы ознакомиться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с подводным миром.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	Каждый раз проснувшись и посмотрев в окно хотела бы видеть разные картины природы, то есть, чтобы мой  дом  часто менял свои места.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	Это самый фантастический  дом  моих грёз.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068961"/>
            <a:ext cx="6840760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214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cut/>
      </p:transition>
    </mc:Choice>
    <mc:Fallback xmlns="">
      <p:transition advTm="1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afa\Desktop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17624"/>
            <a:ext cx="7128792" cy="550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50630" y="5148297"/>
            <a:ext cx="6912768" cy="783193"/>
          </a:xfrm>
          <a:prstGeom prst="flowChartAlternateProcess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1471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cut/>
      </p:transition>
    </mc:Choice>
    <mc:Fallback xmlns="">
      <p:transition advTm="1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46448" y="980728"/>
            <a:ext cx="73448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800" b="1" cap="all" smtClean="0">
                <a:ln w="9000" cmpd="sng">
                  <a:solidFill>
                    <a:srgbClr val="64A73B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64A73B">
                        <a:shade val="20000"/>
                        <a:satMod val="245000"/>
                      </a:srgbClr>
                    </a:gs>
                    <a:gs pos="43000">
                      <a:srgbClr val="64A73B">
                        <a:satMod val="255000"/>
                      </a:srgbClr>
                    </a:gs>
                    <a:gs pos="48000">
                      <a:srgbClr val="64A73B">
                        <a:shade val="85000"/>
                        <a:satMod val="255000"/>
                      </a:srgbClr>
                    </a:gs>
                    <a:gs pos="100000">
                      <a:srgbClr val="64A73B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Номинация </a:t>
            </a:r>
            <a:r>
              <a:rPr lang="ru-RU" sz="4800" b="1" cap="all" dirty="0">
                <a:ln w="9000" cmpd="sng">
                  <a:solidFill>
                    <a:srgbClr val="64A73B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64A73B">
                        <a:shade val="20000"/>
                        <a:satMod val="245000"/>
                      </a:srgbClr>
                    </a:gs>
                    <a:gs pos="43000">
                      <a:srgbClr val="64A73B">
                        <a:satMod val="255000"/>
                      </a:srgbClr>
                    </a:gs>
                    <a:gs pos="48000">
                      <a:srgbClr val="64A73B">
                        <a:shade val="85000"/>
                        <a:satMod val="255000"/>
                      </a:srgbClr>
                    </a:gs>
                    <a:gs pos="100000">
                      <a:srgbClr val="64A73B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«Фантазирование»</a:t>
            </a:r>
            <a:endParaRPr lang="en-US" sz="4800" b="1" cap="all" dirty="0">
              <a:ln w="9000" cmpd="sng">
                <a:solidFill>
                  <a:srgbClr val="64A73B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64A73B">
                      <a:shade val="20000"/>
                      <a:satMod val="245000"/>
                    </a:srgbClr>
                  </a:gs>
                  <a:gs pos="43000">
                    <a:srgbClr val="64A73B">
                      <a:satMod val="255000"/>
                    </a:srgbClr>
                  </a:gs>
                  <a:gs pos="48000">
                    <a:srgbClr val="64A73B">
                      <a:shade val="85000"/>
                      <a:satMod val="255000"/>
                    </a:srgbClr>
                  </a:gs>
                  <a:gs pos="100000">
                    <a:srgbClr val="64A73B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lvl="0" algn="ctr"/>
            <a:r>
              <a:rPr lang="ru-RU" sz="4800" b="1" cap="all" dirty="0">
                <a:ln w="9000" cmpd="sng">
                  <a:solidFill>
                    <a:srgbClr val="64A73B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64A73B">
                        <a:shade val="20000"/>
                        <a:satMod val="245000"/>
                      </a:srgbClr>
                    </a:gs>
                    <a:gs pos="43000">
                      <a:srgbClr val="64A73B">
                        <a:satMod val="255000"/>
                      </a:srgbClr>
                    </a:gs>
                    <a:gs pos="48000">
                      <a:srgbClr val="64A73B">
                        <a:shade val="85000"/>
                        <a:satMod val="255000"/>
                      </a:srgbClr>
                    </a:gs>
                    <a:gs pos="100000">
                      <a:srgbClr val="64A73B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Задание 2.</a:t>
            </a:r>
          </a:p>
          <a:p>
            <a:pPr lvl="0" algn="ctr"/>
            <a:r>
              <a:rPr lang="ru-RU" sz="4800" b="1" cap="all" dirty="0">
                <a:ln w="9000" cmpd="sng">
                  <a:solidFill>
                    <a:srgbClr val="64A73B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64A73B">
                        <a:shade val="20000"/>
                        <a:satMod val="245000"/>
                      </a:srgbClr>
                    </a:gs>
                    <a:gs pos="43000">
                      <a:srgbClr val="64A73B">
                        <a:satMod val="255000"/>
                      </a:srgbClr>
                    </a:gs>
                    <a:gs pos="48000">
                      <a:srgbClr val="64A73B">
                        <a:shade val="85000"/>
                        <a:satMod val="255000"/>
                      </a:srgbClr>
                    </a:gs>
                    <a:gs pos="100000">
                      <a:srgbClr val="64A73B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Необычная ёлка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448" y="4149080"/>
            <a:ext cx="7344815" cy="2014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7388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cut/>
      </p:transition>
    </mc:Choice>
    <mc:Fallback xmlns="">
      <p:transition advTm="1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287</TotalTime>
  <Words>170</Words>
  <Application>Microsoft Office PowerPoint</Application>
  <PresentationFormat>Экран (4:3)</PresentationFormat>
  <Paragraphs>39</Paragraphs>
  <Slides>15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Кнопка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Vafa</dc:creator>
  <cp:lastModifiedBy>HP</cp:lastModifiedBy>
  <cp:revision>29</cp:revision>
  <dcterms:created xsi:type="dcterms:W3CDTF">2022-03-30T14:05:14Z</dcterms:created>
  <dcterms:modified xsi:type="dcterms:W3CDTF">2022-03-31T05:11:08Z</dcterms:modified>
</cp:coreProperties>
</file>