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7072D-D3A0-4896-B5DA-11848960954B}" v="134" dt="2022-04-01T15:48:02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8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82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3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7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9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8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8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0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8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4/1/2022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4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4D90D76C-184F-4A96-8FE8-1114F8EE1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2F9DE355-E8A7-498B-A6A0-54D03B953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3644" cy="686133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4552" y="1122363"/>
            <a:ext cx="4910841" cy="2387600"/>
          </a:xfrm>
        </p:spPr>
        <p:txBody>
          <a:bodyPr>
            <a:normAutofit/>
          </a:bodyPr>
          <a:lstStyle/>
          <a:p>
            <a:r>
              <a:rPr lang="ru-RU" dirty="0"/>
              <a:t>Город мечты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4552" y="3602038"/>
            <a:ext cx="4910841" cy="1655762"/>
          </a:xfrm>
        </p:spPr>
        <p:txBody>
          <a:bodyPr>
            <a:normAutofit/>
          </a:bodyPr>
          <a:lstStyle/>
          <a:p>
            <a:endParaRPr lang="ru-RU">
              <a:solidFill>
                <a:schemeClr val="bg1"/>
              </a:solidFill>
            </a:endParaRPr>
          </a:p>
        </p:txBody>
      </p:sp>
      <p:pic>
        <p:nvPicPr>
          <p:cNvPr id="15" name="Picture 3" descr="Неоново-цветные свет с бесконечной фигурой">
            <a:extLst>
              <a:ext uri="{FF2B5EF4-FFF2-40B4-BE49-F238E27FC236}">
                <a16:creationId xmlns:a16="http://schemas.microsoft.com/office/drawing/2014/main" id="{B85C992C-BBC9-227C-824D-C0155AB51C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858" r="21775" b="-3"/>
          <a:stretch/>
        </p:blipFill>
        <p:spPr>
          <a:xfrm>
            <a:off x="6083645" y="10"/>
            <a:ext cx="610835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06B261F-632C-43DC-8DC7-7723B3682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524C7F-EE50-42C5-9434-7C78CE04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83644" cy="686133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978AD-1C8E-B26F-0983-01039E1A1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278040"/>
            <a:ext cx="5022630" cy="4411229"/>
          </a:xfrm>
        </p:spPr>
        <p:txBody>
          <a:bodyPr>
            <a:normAutofit fontScale="90000"/>
          </a:bodyPr>
          <a:lstStyle/>
          <a:p>
            <a:r>
              <a:rPr lang="ru" sz="2800" dirty="0">
                <a:ea typeface="+mj-lt"/>
                <a:cs typeface="+mj-lt"/>
              </a:rPr>
              <a:t>Ровно 200 лет назад русские мореплаватели Фаддей Беллинсгаузен и Михаил Лазарев открыли шестой материк – Антарктиду. За счет самого холодного климата на Земле – температура здесь может опускаться ниже отметки -90 градусов – материк остается своеобразной неприступной стеной, полной загадок.</a:t>
            </a:r>
            <a:r>
              <a:rPr lang="ru-RU" sz="2800" dirty="0">
                <a:ea typeface="+mj-lt"/>
                <a:cs typeface="+mj-lt"/>
              </a:rPr>
              <a:t> </a:t>
            </a:r>
            <a:endParaRPr lang="ru-RU" sz="2800"/>
          </a:p>
        </p:txBody>
      </p:sp>
      <p:pic>
        <p:nvPicPr>
          <p:cNvPr id="4" name="Рисунок 4" descr="Изображение выглядит как наружный объект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3B126A69-605A-7D14-CD80-2D796B37D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99" r="22684" b="1"/>
          <a:stretch/>
        </p:blipFill>
        <p:spPr>
          <a:xfrm>
            <a:off x="6083644" y="10"/>
            <a:ext cx="6108356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34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8AA5B0-EA1F-42BB-AE4B-1A06337DD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5B6F84-73EF-47ED-850E-4308B2C0D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8111"/>
            <a:ext cx="12192000" cy="2279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41444-0AA0-D475-8226-F7AD13AD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799988"/>
            <a:ext cx="10869248" cy="15066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" sz="1400">
                <a:ea typeface="+mj-lt"/>
                <a:cs typeface="+mj-lt"/>
              </a:rPr>
              <a:t>Единственный выход из этой ситуации создании специальной одежды серебристого цвета, который всегда защищает наше тело от вредных лучей и радиаций, а также используя нано-технологические частицы — это спецодежда согревает наше тело от холода. Все мы знаем, что жизнь без воды невозможна. А в ледниковом покрове Антарктиды находится около 70 % запасов пресной воды нашей планеты что дает нам возможности спроектировать город будущего. В Антарктиде, первую половину года солнце вообще не заходит за горизонт, что позволяет нам обеспечить город электричеством от солнечных панелей в виде спутника, а также используя ветра мы получаем энергию из ветреных мельниц. При использование такой энергии атмосфера не загрязняется. Причем именно сочетание этих двух источников дает бесперебойные поставки энергии в большие города.</a:t>
            </a:r>
            <a:r>
              <a:rPr lang="ru-RU" sz="1400">
                <a:ea typeface="+mj-lt"/>
                <a:cs typeface="+mj-lt"/>
              </a:rPr>
              <a:t> </a:t>
            </a:r>
            <a:endParaRPr lang="en-US" sz="1400">
              <a:ea typeface="+mj-lt"/>
              <a:cs typeface="+mj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ru-RU" sz="1400">
              <a:ea typeface="+mj-lt"/>
              <a:cs typeface="+mj-lt"/>
            </a:endParaRPr>
          </a:p>
          <a:p>
            <a:pPr>
              <a:lnSpc>
                <a:spcPct val="90000"/>
              </a:lnSpc>
            </a:pPr>
            <a:endParaRPr lang="ru-RU" sz="14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EDA35F-6634-078C-2891-FD6D37946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221876"/>
            <a:ext cx="5331229" cy="415514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">
                <a:ea typeface="+mn-lt"/>
                <a:cs typeface="+mn-lt"/>
              </a:rPr>
              <a:t>Конечно же придумать город на поверхности льда труднее чем под льдом. Во-первых, солнечный свет, который дает нам тепло и свет, может также навредить своими ультрафиолетовыми лучами. Во-вторых, на Антарктиде всегда чистое и открытое небо которое позволит нам изучать звезды, а с другой стороны через существующие там озоновые дыры проходит радиация из космоса. </a:t>
            </a:r>
            <a:endParaRPr lang="ru-RU"/>
          </a:p>
        </p:txBody>
      </p:sp>
      <p:pic>
        <p:nvPicPr>
          <p:cNvPr id="5" name="Рисунок 5" descr="Изображение выглядит как рисует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0644BF57-FD43-D7D3-A9BE-3BEC9DA322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64" b="-2"/>
          <a:stretch/>
        </p:blipFill>
        <p:spPr>
          <a:xfrm>
            <a:off x="6095998" y="10"/>
            <a:ext cx="6096002" cy="457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8001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06B261F-632C-43DC-8DC7-7723B3682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524C7F-EE50-42C5-9434-7C78CE04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5998" cy="686133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66791-0421-93A2-7B88-CA6B739A0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52" y="39585"/>
            <a:ext cx="5022630" cy="6137378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ru" dirty="0">
                <a:solidFill>
                  <a:schemeClr val="bg1"/>
                </a:solidFill>
                <a:ea typeface="+mn-lt"/>
                <a:cs typeface="+mn-lt"/>
              </a:rPr>
              <a:t>К берегам Антарктиды отправляются круизные ледоколы, которые позволяют всем желающим увидеть своими глазами и сфотографировать южное полярное сияние. Обсерватории, которые оснащены несколько телескопами высотой в 12 этажей, которые обнаруживают цели с точностью до нанометра. Такие большие телескопы можно применять для того, чтобы собрать как можно больше света, идущего от изучаемого объекта, и чтобы получить возможность изучать его мелкие детали, которые недоступны невооружённому глазу. </a:t>
            </a:r>
            <a:endParaRPr lang="ru-RU">
              <a:solidFill>
                <a:schemeClr val="bg1"/>
              </a:solidFill>
            </a:endParaRPr>
          </a:p>
        </p:txBody>
      </p:sp>
      <p:pic>
        <p:nvPicPr>
          <p:cNvPr id="4" name="Рисунок 4" descr="Изображение выглядит как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2F1FAD9C-BCC2-ED02-3405-6A645F1973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0550" y="1670006"/>
            <a:ext cx="5126898" cy="341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6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06B261F-632C-43DC-8DC7-7723B3682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524C7F-EE50-42C5-9434-7C78CE04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5998" cy="686133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A9DFD2-B713-C856-2126-4E103E49C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95" y="50470"/>
            <a:ext cx="5022630" cy="312203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ru" dirty="0">
                <a:solidFill>
                  <a:schemeClr val="bg1"/>
                </a:solidFill>
                <a:ea typeface="+mn-lt"/>
                <a:cs typeface="+mn-lt"/>
              </a:rPr>
              <a:t>Соорудив музей будущего, в котором будет создана виртуальная карта Вселенной мы сможем ознакомится с многочисленными космическими объектами, звездами и планетами и даже перемещаться в другие галактики. А если учесть, что во Вселенной существует миллиарды галактик и в каждой галактике по миллиард звезд, то есть большая вероятность о существовании многочисленных инопланетных цивилизаций, которые также изучают бесконечную Вселенную. И таким образом мы, сотрудничая с ними тоже сможем совместно познавать далекий Космос.</a:t>
            </a: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 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Рисунок 4" descr="Изображение выглядит как природа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4B255F18-016C-4EC9-DB8C-30199FDEB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0550" y="1455752"/>
            <a:ext cx="5126898" cy="384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10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D73E63-A884-4994-BA80-B7AC098B8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C33220-06A6-4A1F-B678-AE0080B08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6082"/>
            <a:ext cx="6096000" cy="343191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Изображение выглядит как снег, природа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41DDBAA5-D36C-FDDF-0257-0442B16644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767" r="-2" b="583"/>
          <a:stretch/>
        </p:blipFill>
        <p:spPr>
          <a:xfrm>
            <a:off x="-1" y="10"/>
            <a:ext cx="6095999" cy="342607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2932CE7-7571-3158-406B-058DCA3B9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6840" y="498764"/>
            <a:ext cx="5578939" cy="56781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 dirty="0">
                <a:ea typeface="+mn-lt"/>
                <a:cs typeface="+mn-lt"/>
              </a:rPr>
              <a:t>В нашем городе нет транспортных средств на колёсах. Так как на полюсах Земли существует большая активность магнитных полей это позволяет нашим транспортам передвигаться с помощью магнитных сил не используя топливо. Благодаря новым наукам в сфере парапсихологии люди могут использовать телепортацию и мгновенно передвигаться по окрестностям города.</a:t>
            </a:r>
            <a:r>
              <a:rPr lang="ru-RU" dirty="0">
                <a:ea typeface="+mn-lt"/>
                <a:cs typeface="+mn-lt"/>
              </a:rPr>
              <a:t> </a:t>
            </a:r>
            <a:endParaRPr lang="ru-RU"/>
          </a:p>
          <a:p>
            <a:r>
              <a:rPr lang="ru" dirty="0">
                <a:ea typeface="+mn-lt"/>
                <a:cs typeface="+mn-lt"/>
              </a:rPr>
              <a:t>В городе будет много лабораторий, где будут изучать гены и ДНК растений и овощей. Измененные гены в ДНК помогут нам выращивать все земные фрукты и овощи в таких холодных местах и трудных условиях.</a:t>
            </a:r>
            <a:r>
              <a:rPr lang="ru-RU" dirty="0">
                <a:ea typeface="+mn-lt"/>
                <a:cs typeface="+mn-lt"/>
              </a:rPr>
              <a:t> 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6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D73E63-A884-4994-BA80-B7AC098B8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C33220-06A6-4A1F-B678-AE0080B08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6082"/>
            <a:ext cx="6096000" cy="343191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Изображение выглядит как природа, ночное небо&#10;&#10;Автоматически созданное описание">
            <a:extLst>
              <a:ext uri="{FF2B5EF4-FFF2-40B4-BE49-F238E27FC236}">
                <a16:creationId xmlns:a16="http://schemas.microsoft.com/office/drawing/2014/main" id="{7044E773-72F4-44AF-5060-18404CC5F1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961"/>
          <a:stretch/>
        </p:blipFill>
        <p:spPr>
          <a:xfrm>
            <a:off x="-1" y="10"/>
            <a:ext cx="6095999" cy="342607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B8375A07-AE53-A53F-B604-89A6CFAA4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6840" y="498764"/>
            <a:ext cx="5578939" cy="56781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Антарктида – единственный континент без часового пояса.</a:t>
            </a:r>
            <a:r>
              <a:rPr lang="ru" dirty="0"/>
              <a:t> Поэтому здесь не будет определенного времени. Тем самым люди будут жить свободно вне зависимости от времени, что позволит нам работать, не спеша и не торопясь. Ну раз время не летит то и мы будем жить долго, что позволит нам совершать много добрых дел и строить наше светлое будущее.</a:t>
            </a:r>
            <a:r>
              <a:rPr lang="ru-RU" dirty="0"/>
              <a:t> 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3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trixVTI">
  <a:themeElements>
    <a:clrScheme name="AnalogousFromDarkSeedLeftStep">
      <a:dk1>
        <a:srgbClr val="000000"/>
      </a:dk1>
      <a:lt1>
        <a:srgbClr val="FFFFFF"/>
      </a:lt1>
      <a:dk2>
        <a:srgbClr val="2C1C31"/>
      </a:dk2>
      <a:lt2>
        <a:srgbClr val="F0F3F2"/>
      </a:lt2>
      <a:accent1>
        <a:srgbClr val="E72972"/>
      </a:accent1>
      <a:accent2>
        <a:srgbClr val="D517AF"/>
      </a:accent2>
      <a:accent3>
        <a:srgbClr val="BD29E7"/>
      </a:accent3>
      <a:accent4>
        <a:srgbClr val="621FD6"/>
      </a:accent4>
      <a:accent5>
        <a:srgbClr val="2933E7"/>
      </a:accent5>
      <a:accent6>
        <a:srgbClr val="1770D5"/>
      </a:accent6>
      <a:hlink>
        <a:srgbClr val="4E3FBF"/>
      </a:hlink>
      <a:folHlink>
        <a:srgbClr val="7F7F7F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MatrixVTI</vt:lpstr>
      <vt:lpstr>Город мечты</vt:lpstr>
      <vt:lpstr>Ровно 200 лет назад русские мореплаватели Фаддей Беллинсгаузен и Михаил Лазарев открыли шестой материк – Антарктиду. За счет самого холодного климата на Земле – температура здесь может опускаться ниже отметки -90 градусов – материк остается своеобразной неприступной стеной, полной загадок. </vt:lpstr>
      <vt:lpstr>Единственный выход из этой ситуации создании специальной одежды серебристого цвета, который всегда защищает наше тело от вредных лучей и радиаций, а также используя нано-технологические частицы — это спецодежда согревает наше тело от холода. Все мы знаем, что жизнь без воды невозможна. А в ледниковом покрове Антарктиды находится около 70 % запасов пресной воды нашей планеты что дает нам возможности спроектировать город будущего. В Антарктиде, первую половину года солнце вообще не заходит за горизонт, что позволяет нам обеспечить город электричеством от солнечных панелей в виде спутника, а также используя ветра мы получаем энергию из ветреных мельниц. При использование такой энергии атмосфера не загрязняется. Причем именно сочетание этих двух источников дает бесперебойные поставки энергии в большие города. 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106</cp:revision>
  <dcterms:created xsi:type="dcterms:W3CDTF">2022-04-01T15:11:11Z</dcterms:created>
  <dcterms:modified xsi:type="dcterms:W3CDTF">2022-04-01T15:55:12Z</dcterms:modified>
</cp:coreProperties>
</file>