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4/1/2022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4/1/2022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4/1/2022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4/1/2022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4/1/2022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4/1/2022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4/1/2022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4/1/2022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4/1/2022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4/1/2022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4/1/2022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4/1/2022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4/1/2022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4/1/2022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4/1/2022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4/1/2022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4/1/2022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4/1/2022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600" i="1" dirty="0" smtClean="0">
                <a:latin typeface="Comic Sans MS" panose="030F0702030302020204" pitchFamily="66" charset="0"/>
              </a:rPr>
              <a:t>Номинация Фантазия</a:t>
            </a:r>
            <a:r>
              <a:rPr lang="az-Latn-AZ" sz="3600" i="1" dirty="0" smtClean="0">
                <a:latin typeface="Comic Sans MS" panose="030F0702030302020204" pitchFamily="66" charset="0"/>
              </a:rPr>
              <a:t>: </a:t>
            </a:r>
            <a:br>
              <a:rPr lang="az-Latn-AZ" sz="3600" i="1" dirty="0" smtClean="0">
                <a:latin typeface="Comic Sans MS" panose="030F0702030302020204" pitchFamily="66" charset="0"/>
              </a:rPr>
            </a:br>
            <a:r>
              <a:rPr lang="ru-RU" sz="3600" i="1" dirty="0" smtClean="0">
                <a:latin typeface="Comic Sans MS" panose="030F0702030302020204" pitchFamily="66" charset="0"/>
              </a:rPr>
              <a:t>Умный дом и Детская площадка</a:t>
            </a:r>
            <a:endParaRPr lang="en-US" sz="3600" i="1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ru-RU" sz="6400" i="1" dirty="0" smtClean="0">
                <a:latin typeface="Comic Sans MS" panose="030F0702030302020204" pitchFamily="66" charset="0"/>
              </a:rPr>
              <a:t>Участники</a:t>
            </a:r>
            <a:r>
              <a:rPr lang="az-Latn-AZ" sz="6400" i="1" smtClean="0">
                <a:latin typeface="Comic Sans MS" panose="030F0702030302020204" pitchFamily="66" charset="0"/>
              </a:rPr>
              <a:t>: </a:t>
            </a:r>
            <a:r>
              <a:rPr lang="ru-RU" sz="6400" smtClean="0"/>
              <a:t>1</a:t>
            </a:r>
            <a:r>
              <a:rPr lang="ru-RU" sz="6400" dirty="0" smtClean="0"/>
              <a:t>.</a:t>
            </a:r>
            <a:r>
              <a:rPr lang="az-Latn-AZ" sz="6400" dirty="0" smtClean="0"/>
              <a:t> </a:t>
            </a:r>
            <a:r>
              <a:rPr lang="az-Latn-AZ" sz="6400" dirty="0"/>
              <a:t>Гасанова Айгюн Музаффар</a:t>
            </a:r>
            <a:endParaRPr lang="ru-RU" sz="6400" dirty="0"/>
          </a:p>
          <a:p>
            <a:r>
              <a:rPr lang="az-Latn-AZ" sz="6400" dirty="0"/>
              <a:t>2.  Рустамова Фахранда Ельчин  </a:t>
            </a:r>
            <a:r>
              <a:rPr lang="az-Latn-AZ" sz="6400" dirty="0" smtClean="0"/>
              <a:t>3.Мамедова </a:t>
            </a:r>
            <a:r>
              <a:rPr lang="az-Latn-AZ" sz="6400" dirty="0"/>
              <a:t>Айла Али </a:t>
            </a:r>
            <a:endParaRPr lang="ru-RU" sz="6400" dirty="0"/>
          </a:p>
          <a:p>
            <a:r>
              <a:rPr lang="az-Latn-AZ" sz="6400" dirty="0"/>
              <a:t>4.  Каримов Халил Ага </a:t>
            </a:r>
            <a:endParaRPr lang="ru-RU" sz="6400" dirty="0"/>
          </a:p>
          <a:p>
            <a:endParaRPr lang="en-US" sz="2800" i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380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latin typeface="Comic Sans MS" panose="030F0702030302020204" pitchFamily="66" charset="0"/>
              </a:rPr>
              <a:t>Умний дом: аквариум</a:t>
            </a:r>
            <a:endParaRPr lang="en-US" i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724293"/>
          </a:xfrm>
        </p:spPr>
        <p:txBody>
          <a:bodyPr>
            <a:normAutofit/>
          </a:bodyPr>
          <a:lstStyle/>
          <a:p>
            <a:r>
              <a:rPr lang="ru-RU" i="1" dirty="0" smtClean="0">
                <a:latin typeface="Comic Sans MS" panose="030F0702030302020204" pitchFamily="66" charset="0"/>
              </a:rPr>
              <a:t>В подготовленном нами проекте умний дом , бокова часть будет в форме аквариума. Внутри будут рыбы разных видов. На краю аквариума будет установлена подключеннай к нем электроннай система.</a:t>
            </a:r>
          </a:p>
          <a:p>
            <a:r>
              <a:rPr lang="ru-RU" i="1" dirty="0">
                <a:latin typeface="Comic Sans MS" panose="030F0702030302020204" pitchFamily="66" charset="0"/>
              </a:rPr>
              <a:t> </a:t>
            </a:r>
            <a:r>
              <a:rPr lang="ru-RU" i="1" dirty="0" smtClean="0">
                <a:latin typeface="Comic Sans MS" panose="030F0702030302020204" pitchFamily="66" charset="0"/>
              </a:rPr>
              <a:t>Возможности этой системы:</a:t>
            </a:r>
            <a:endParaRPr lang="az-Latn-AZ" i="1" dirty="0" smtClean="0">
              <a:latin typeface="Comic Sans MS" panose="030F0702030302020204" pitchFamily="66" charset="0"/>
            </a:endParaRPr>
          </a:p>
          <a:p>
            <a:r>
              <a:rPr lang="ru-RU" i="1" dirty="0" smtClean="0">
                <a:latin typeface="Comic Sans MS" panose="030F0702030302020204" pitchFamily="66" charset="0"/>
              </a:rPr>
              <a:t>постоянно наблюдать за рыбами;</a:t>
            </a:r>
            <a:endParaRPr lang="az-Latn-AZ" i="1" dirty="0" smtClean="0">
              <a:latin typeface="Comic Sans MS" panose="030F0702030302020204" pitchFamily="66" charset="0"/>
            </a:endParaRPr>
          </a:p>
          <a:p>
            <a:r>
              <a:rPr lang="ru-RU" i="1" dirty="0" smtClean="0">
                <a:latin typeface="Comic Sans MS" panose="030F0702030302020204" pitchFamily="66" charset="0"/>
              </a:rPr>
              <a:t>обеспечить их питанием;</a:t>
            </a:r>
            <a:endParaRPr lang="az-Latn-AZ" i="1" dirty="0" smtClean="0">
              <a:latin typeface="Comic Sans MS" panose="030F0702030302020204" pitchFamily="66" charset="0"/>
            </a:endParaRPr>
          </a:p>
          <a:p>
            <a:r>
              <a:rPr lang="ru-RU" i="1" dirty="0" smtClean="0">
                <a:latin typeface="Comic Sans MS" panose="030F0702030302020204" pitchFamily="66" charset="0"/>
              </a:rPr>
              <a:t>следить за чистотой воды;</a:t>
            </a:r>
            <a:endParaRPr lang="az-Latn-AZ" i="1" dirty="0" smtClean="0">
              <a:latin typeface="Comic Sans MS" panose="030F0702030302020204" pitchFamily="66" charset="0"/>
            </a:endParaRPr>
          </a:p>
          <a:p>
            <a:r>
              <a:rPr lang="ru-RU" i="1" dirty="0" smtClean="0">
                <a:latin typeface="Comic Sans MS" panose="030F0702030302020204" pitchFamily="66" charset="0"/>
              </a:rPr>
              <a:t>людей, которые приходят на отдых, информировать о рыбах.</a:t>
            </a:r>
          </a:p>
          <a:p>
            <a:endParaRPr lang="ru-RU" i="1" dirty="0">
              <a:latin typeface="Comic Sans MS" panose="030F0702030302020204" pitchFamily="66" charset="0"/>
            </a:endParaRPr>
          </a:p>
          <a:p>
            <a:endParaRPr lang="en-US" i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19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930" y="682889"/>
            <a:ext cx="9613861" cy="1080938"/>
          </a:xfrm>
        </p:spPr>
        <p:txBody>
          <a:bodyPr/>
          <a:lstStyle/>
          <a:p>
            <a:r>
              <a:rPr lang="ru-RU" i="1" dirty="0" smtClean="0">
                <a:latin typeface="Comic Sans MS" panose="030F0702030302020204" pitchFamily="66" charset="0"/>
              </a:rPr>
              <a:t>Умный дом: следить</a:t>
            </a:r>
            <a:r>
              <a:rPr lang="ru-RU" i="1" dirty="0">
                <a:latin typeface="Comic Sans MS" panose="030F0702030302020204" pitchFamily="66" charset="0"/>
              </a:rPr>
              <a:t> </a:t>
            </a:r>
            <a:r>
              <a:rPr lang="ru-RU" i="1" dirty="0" smtClean="0">
                <a:latin typeface="Comic Sans MS" panose="030F0702030302020204" pitchFamily="66" charset="0"/>
              </a:rPr>
              <a:t>за процессам</a:t>
            </a:r>
            <a:endParaRPr lang="en-US" i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0" y="2436351"/>
            <a:ext cx="8252665" cy="3599316"/>
          </a:xfrm>
        </p:spPr>
        <p:txBody>
          <a:bodyPr/>
          <a:lstStyle/>
          <a:p>
            <a:pPr marL="0" indent="0" algn="just">
              <a:buNone/>
            </a:pPr>
            <a:r>
              <a:rPr lang="az-Latn-AZ" dirty="0"/>
              <a:t> </a:t>
            </a:r>
            <a:r>
              <a:rPr lang="ru-RU" i="1" dirty="0" smtClean="0">
                <a:latin typeface="Comic Sans MS" panose="030F0702030302020204" pitchFamily="66" charset="0"/>
              </a:rPr>
              <a:t>В подготовленном проекте умний дом верхняя часть будет местам наблюдения. Отсюда мы планируем наблюдать за процессом происходящим на земле и на других планетах. целб нашега наблюдения заранее предупрежить и уберечь людей и мир от разрушительних действий природных явлений.</a:t>
            </a:r>
            <a:endParaRPr lang="en-US" i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06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latin typeface="Comic Sans MS" panose="030F0702030302020204" pitchFamily="66" charset="0"/>
              </a:rPr>
              <a:t>Умний дом: Космический лифт</a:t>
            </a:r>
            <a:endParaRPr lang="en-US" i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378" y="2519753"/>
            <a:ext cx="9613861" cy="3599316"/>
          </a:xfrm>
        </p:spPr>
        <p:txBody>
          <a:bodyPr/>
          <a:lstStyle/>
          <a:p>
            <a:pPr algn="just"/>
            <a:r>
              <a:rPr lang="ru-RU" i="1" dirty="0" smtClean="0">
                <a:latin typeface="Comic Sans MS" panose="030F0702030302020204" pitchFamily="66" charset="0"/>
              </a:rPr>
              <a:t>Внутру умного дома будет космический лифт. Он поможет поддерживать связь с другими планетами. Во время космических путешествий будет использован скафандр,будут исследованы тепланеты, где есть условия для проживания лядей. И все эти исследования нужни для того  чтобы уберечь мир от угрожающего ему вируса и найти для проживания более безопасные планеты.</a:t>
            </a:r>
            <a:endParaRPr lang="en-US" i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070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latin typeface="Comic Sans MS" panose="030F0702030302020204" pitchFamily="66" charset="0"/>
              </a:rPr>
              <a:t>Умная детская плоцадка</a:t>
            </a:r>
            <a:r>
              <a:rPr lang="az-Latn-AZ" i="1" dirty="0" smtClean="0">
                <a:latin typeface="Comic Sans MS" panose="030F0702030302020204" pitchFamily="66" charset="0"/>
              </a:rPr>
              <a:t>:                                                </a:t>
            </a:r>
            <a:r>
              <a:rPr lang="ru-RU" i="1" dirty="0" smtClean="0">
                <a:latin typeface="Comic Sans MS" panose="030F0702030302020204" pitchFamily="66" charset="0"/>
              </a:rPr>
              <a:t>Робот Марго и скоростной поуд</a:t>
            </a:r>
            <a:r>
              <a:rPr lang="az-Latn-AZ" i="1" dirty="0" smtClean="0">
                <a:latin typeface="Comic Sans MS" panose="030F0702030302020204" pitchFamily="66" charset="0"/>
              </a:rPr>
              <a:t>...</a:t>
            </a:r>
            <a:r>
              <a:rPr lang="ru-RU" i="1" dirty="0" smtClean="0">
                <a:latin typeface="Comic Sans MS" panose="030F0702030302020204" pitchFamily="66" charset="0"/>
              </a:rPr>
              <a:t> </a:t>
            </a:r>
            <a:endParaRPr lang="en-US" i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az-Latn-AZ" i="1" dirty="0"/>
              <a:t> </a:t>
            </a:r>
            <a:r>
              <a:rPr lang="ru-RU" i="1" dirty="0" smtClean="0"/>
              <a:t>Главный герой нашего проекта – робот Марго. Этот робот в максималыной степени по м......мнию и действиям близок к человеку.</a:t>
            </a:r>
            <a:endParaRPr lang="az-Latn-AZ" i="1" dirty="0" smtClean="0"/>
          </a:p>
          <a:p>
            <a:pPr algn="just"/>
            <a:r>
              <a:rPr lang="ru-RU" i="1" dirty="0" smtClean="0"/>
              <a:t>Робот Марго и дома, и на детской площадке будет помогать модям и правально направлятьих.</a:t>
            </a:r>
            <a:endParaRPr lang="az-Latn-AZ" i="1" dirty="0"/>
          </a:p>
          <a:p>
            <a:pPr algn="just"/>
            <a:r>
              <a:rPr lang="ru-RU" i="1" dirty="0" smtClean="0"/>
              <a:t>Мы запланировали создать вокруг умного дома игровую площадку для развлечений. Для того чтобы,ознакомить детей с игровой площадкой, мы пре...де всего подготовили проект скоростного поезда. Этот поезд будет двигатьсяс той скоростью, которую выберит управляющий поездом.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410422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0" y="909982"/>
            <a:ext cx="9613861" cy="1080938"/>
          </a:xfrm>
        </p:spPr>
        <p:txBody>
          <a:bodyPr>
            <a:normAutofit/>
          </a:bodyPr>
          <a:lstStyle/>
          <a:p>
            <a:r>
              <a:rPr lang="ru-RU" i="1" dirty="0" smtClean="0">
                <a:latin typeface="Comic Sans MS" panose="030F0702030302020204" pitchFamily="66" charset="0"/>
              </a:rPr>
              <a:t>Умная игровая площадка: музей и лаборатория</a:t>
            </a:r>
            <a:endParaRPr lang="en-US" i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796" y="1990920"/>
            <a:ext cx="11755519" cy="3599316"/>
          </a:xfrm>
        </p:spPr>
        <p:txBody>
          <a:bodyPr>
            <a:normAutofit/>
          </a:bodyPr>
          <a:lstStyle/>
          <a:p>
            <a:pPr algn="just"/>
            <a:r>
              <a:rPr lang="az-Latn-AZ" dirty="0" smtClean="0"/>
              <a:t> </a:t>
            </a:r>
            <a:r>
              <a:rPr lang="ru-RU" i="1" dirty="0" smtClean="0">
                <a:latin typeface="Comic Sans MS" panose="030F0702030302020204" pitchFamily="66" charset="0"/>
              </a:rPr>
              <a:t>На площадке находится исторический музей. Мы планируем здесь виртуальное путешествие в будущее и прошлое.</a:t>
            </a:r>
            <a:endParaRPr lang="az-Latn-AZ" i="1" dirty="0" smtClean="0">
              <a:latin typeface="Comic Sans MS" panose="030F0702030302020204" pitchFamily="66" charset="0"/>
            </a:endParaRPr>
          </a:p>
          <a:p>
            <a:r>
              <a:rPr lang="ru-RU" i="1" dirty="0" smtClean="0">
                <a:latin typeface="Comic Sans MS" panose="030F0702030302020204" pitchFamily="66" charset="0"/>
              </a:rPr>
              <a:t>Подготовленный нами проект лабораторий будет ключом для тех кто хочет развлечься на площадке. Тоесть с помощью установленной системы нужно первоначально решить хотябы один вариант из 17 проблем данных в системе. А потом выбрать развлечение По</a:t>
            </a:r>
            <a:r>
              <a:rPr lang="az-Latn-AZ" i="1" dirty="0" smtClean="0">
                <a:latin typeface="Comic Sans MS" panose="030F0702030302020204" pitchFamily="66" charset="0"/>
              </a:rPr>
              <a:t> c</a:t>
            </a:r>
            <a:r>
              <a:rPr lang="ru-RU" i="1" dirty="0" smtClean="0">
                <a:latin typeface="Comic Sans MS" panose="030F0702030302020204" pitchFamily="66" charset="0"/>
              </a:rPr>
              <a:t>воему желанию.</a:t>
            </a:r>
            <a:endParaRPr lang="az-Latn-AZ" i="1" dirty="0" smtClean="0">
              <a:latin typeface="Comic Sans MS" panose="030F0702030302020204" pitchFamily="66" charset="0"/>
            </a:endParaRPr>
          </a:p>
          <a:p>
            <a:r>
              <a:rPr lang="ru-RU" i="1" dirty="0" smtClean="0">
                <a:latin typeface="Comic Sans MS" panose="030F0702030302020204" pitchFamily="66" charset="0"/>
              </a:rPr>
              <a:t>Полученный результат, собравишсь </a:t>
            </a:r>
          </a:p>
          <a:p>
            <a:r>
              <a:rPr lang="ru-RU" i="1" dirty="0" smtClean="0">
                <a:latin typeface="Comic Sans MS" panose="030F0702030302020204" pitchFamily="66" charset="0"/>
              </a:rPr>
              <a:t>Эксперты провят иселедования данной</a:t>
            </a:r>
          </a:p>
          <a:p>
            <a:r>
              <a:rPr lang="ru-RU" i="1" dirty="0" smtClean="0">
                <a:latin typeface="Comic Sans MS" panose="030F0702030302020204" pitchFamily="66" charset="0"/>
              </a:rPr>
              <a:t>проблемы.</a:t>
            </a:r>
            <a:endParaRPr lang="en-US" i="1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4810" y="4189513"/>
            <a:ext cx="5336505" cy="2481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014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20944892">
            <a:off x="697402" y="3048272"/>
            <a:ext cx="10514548" cy="1598086"/>
          </a:xfrm>
        </p:spPr>
        <p:txBody>
          <a:bodyPr>
            <a:noAutofit/>
          </a:bodyPr>
          <a:lstStyle/>
          <a:p>
            <a:pPr algn="ctr"/>
            <a:r>
              <a:rPr lang="ru-RU" sz="4800" dirty="0">
                <a:latin typeface="Comic Sans MS" panose="030F0702030302020204" pitchFamily="66" charset="0"/>
              </a:rPr>
              <a:t>СПАСИБО ЗА ВАШЕ </a:t>
            </a:r>
            <a:r>
              <a:rPr lang="ru-RU" sz="4800" dirty="0" smtClean="0">
                <a:latin typeface="Comic Sans MS" panose="030F0702030302020204" pitchFamily="66" charset="0"/>
              </a:rPr>
              <a:t/>
            </a:r>
            <a:br>
              <a:rPr lang="ru-RU" sz="4800" dirty="0" smtClean="0">
                <a:latin typeface="Comic Sans MS" panose="030F0702030302020204" pitchFamily="66" charset="0"/>
              </a:rPr>
            </a:br>
            <a:r>
              <a:rPr lang="ru-RU" sz="4800" dirty="0" smtClean="0">
                <a:latin typeface="Comic Sans MS" panose="030F0702030302020204" pitchFamily="66" charset="0"/>
              </a:rPr>
              <a:t>ВНИМАНИЕ</a:t>
            </a:r>
            <a:r>
              <a:rPr lang="ru-RU" sz="4800" dirty="0">
                <a:latin typeface="Comic Sans MS" panose="030F0702030302020204" pitchFamily="66" charset="0"/>
              </a:rPr>
              <a:t>!</a:t>
            </a:r>
            <a:endParaRPr lang="en-US" sz="4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799762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396</TotalTime>
  <Words>364</Words>
  <Application>Microsoft Office PowerPoint</Application>
  <PresentationFormat>Широкоэкранный</PresentationFormat>
  <Paragraphs>26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Comic Sans MS</vt:lpstr>
      <vt:lpstr>Trebuchet MS</vt:lpstr>
      <vt:lpstr>Berlin</vt:lpstr>
      <vt:lpstr>Номинация Фантазия:  Умный дом и Детская площадка</vt:lpstr>
      <vt:lpstr>Умний дом: аквариум</vt:lpstr>
      <vt:lpstr>Умный дом: следить за процессам</vt:lpstr>
      <vt:lpstr>Умний дом: Космический лифт</vt:lpstr>
      <vt:lpstr>Умная детская плоцадка:                                                Робот Марго и скоростной поуд... </vt:lpstr>
      <vt:lpstr>Умная игровая площадка: музей и лаборатория</vt:lpstr>
      <vt:lpstr>СПАСИБО ЗА ВАШЕ 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Fantaziya naminasiyası:  Ağıllı ev və ağıllı oyun meydançası...</dc:title>
  <dc:creator>User</dc:creator>
  <cp:lastModifiedBy>natheritage</cp:lastModifiedBy>
  <cp:revision>43</cp:revision>
  <dcterms:created xsi:type="dcterms:W3CDTF">2022-02-09T09:38:24Z</dcterms:created>
  <dcterms:modified xsi:type="dcterms:W3CDTF">2022-04-01T09:36:35Z</dcterms:modified>
</cp:coreProperties>
</file>