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320" r:id="rId3"/>
    <p:sldId id="360" r:id="rId4"/>
    <p:sldId id="361" r:id="rId5"/>
    <p:sldId id="362" r:id="rId6"/>
    <p:sldId id="334" r:id="rId7"/>
    <p:sldId id="348" r:id="rId8"/>
    <p:sldId id="319" r:id="rId9"/>
    <p:sldId id="356" r:id="rId10"/>
    <p:sldId id="292" r:id="rId11"/>
    <p:sldId id="315" r:id="rId12"/>
    <p:sldId id="340" r:id="rId13"/>
    <p:sldId id="339" r:id="rId14"/>
    <p:sldId id="341" r:id="rId15"/>
    <p:sldId id="343" r:id="rId16"/>
    <p:sldId id="316" r:id="rId17"/>
    <p:sldId id="304" r:id="rId18"/>
    <p:sldId id="330" r:id="rId19"/>
    <p:sldId id="342" r:id="rId20"/>
    <p:sldId id="305" r:id="rId21"/>
    <p:sldId id="309" r:id="rId22"/>
    <p:sldId id="347" r:id="rId23"/>
    <p:sldId id="323" r:id="rId24"/>
    <p:sldId id="327" r:id="rId25"/>
    <p:sldId id="328" r:id="rId26"/>
    <p:sldId id="349" r:id="rId27"/>
    <p:sldId id="350" r:id="rId28"/>
    <p:sldId id="351" r:id="rId29"/>
    <p:sldId id="352" r:id="rId30"/>
    <p:sldId id="329" r:id="rId31"/>
    <p:sldId id="370" r:id="rId32"/>
    <p:sldId id="345" r:id="rId33"/>
    <p:sldId id="331" r:id="rId34"/>
    <p:sldId id="357" r:id="rId35"/>
    <p:sldId id="354" r:id="rId36"/>
    <p:sldId id="355" r:id="rId37"/>
    <p:sldId id="346" r:id="rId38"/>
    <p:sldId id="358" r:id="rId39"/>
    <p:sldId id="318" r:id="rId40"/>
    <p:sldId id="364" r:id="rId41"/>
    <p:sldId id="322" r:id="rId42"/>
    <p:sldId id="366" r:id="rId43"/>
    <p:sldId id="303" r:id="rId44"/>
    <p:sldId id="283" r:id="rId45"/>
    <p:sldId id="338" r:id="rId46"/>
    <p:sldId id="299" r:id="rId47"/>
    <p:sldId id="300" r:id="rId48"/>
    <p:sldId id="371" r:id="rId49"/>
    <p:sldId id="311" r:id="rId50"/>
    <p:sldId id="312" r:id="rId51"/>
    <p:sldId id="262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059C-7D02-4742-92BC-42BA055490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0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rnado-spb.ru/about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sgroup.com.ua/products/terror-eyes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otpugivateli.ru/equipment/anti-landing-equipment/155-protivoprisadnye-shipy-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-78.ru/galery/detail/8/92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oday.kz/news/science/2012-08-17/71340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triz.natm.ru/instrum/pr_28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otpugivateli.ru/equipment/anti-landing-equipment/155-protivoprisadnye-shipy-2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055AF-3998-429C-9596-D4443C00C30F}"/>
              </a:ext>
            </a:extLst>
          </p:cNvPr>
          <p:cNvSpPr txBox="1"/>
          <p:nvPr/>
        </p:nvSpPr>
        <p:spPr>
          <a:xfrm>
            <a:off x="1865746" y="4442691"/>
            <a:ext cx="10021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Работу выполнили: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Ковыляев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 Захар, Двойникова Вероника,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Испуганов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 Артём - ученики 3 класса Филиала МБОУ СОШ с. Посёлки-ООШ с. Никольское Кузнецкого района Пензенской области</a:t>
            </a:r>
          </a:p>
          <a:p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Руководитель: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Стешкина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 Светлана Георгиевна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BF697F1-DAFB-46B6-8A51-6CC22BA66092}"/>
              </a:ext>
            </a:extLst>
          </p:cNvPr>
          <p:cNvSpPr/>
          <p:nvPr/>
        </p:nvSpPr>
        <p:spPr>
          <a:xfrm>
            <a:off x="3851564" y="2615001"/>
            <a:ext cx="7665101" cy="145011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lang="ru-RU" sz="3600" b="1" u="sng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</a:t>
            </a:r>
            <a:r>
              <a:rPr lang="ru-RU" sz="3600" b="1" u="sng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Задание </a:t>
            </a:r>
            <a:r>
              <a:rPr lang="ru-RU" sz="3600" b="1" dirty="0" smtClean="0"/>
              <a:t>2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424873"/>
            <a:ext cx="860721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Кубок ТРИЗ-Саммита – 2022/2023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8–10 лет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Как аэропорты защищают самолеты от столкновений с пти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" y="191564"/>
            <a:ext cx="4084838" cy="229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Авиационная орнитология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Птица — один из самых опасных врагов самолета.</a:t>
            </a:r>
          </a:p>
          <a:p>
            <a:r>
              <a:rPr lang="ru-RU" dirty="0" smtClean="0"/>
              <a:t>Чаще всего повреждаются двигатели и стекла кабины пилотов. Опаснее всего стайные птицы (например, чайки) и крупные (например, гуси).</a:t>
            </a:r>
          </a:p>
          <a:p>
            <a:r>
              <a:rPr lang="ru-RU" dirty="0" smtClean="0"/>
              <a:t>Около 85% всех столкновений с птицами происходит на высотах до 100 метров.</a:t>
            </a:r>
          </a:p>
          <a:p>
            <a:r>
              <a:rPr lang="ru-RU" dirty="0" smtClean="0"/>
              <a:t>Ниже 100 метров — это, соответственно, взлет и посадка, на таких высотах самолет находится только в районе аэродрома, поэтому и занимаются отпугиванием птиц аэродромные службы</a:t>
            </a:r>
            <a:endParaRPr lang="ru-RU" dirty="0"/>
          </a:p>
        </p:txBody>
      </p:sp>
      <p:pic>
        <p:nvPicPr>
          <p:cNvPr id="39938" name="Picture 2" descr="https://cdn.ren.tv/media/cache/resolve/960x540/media/img/52/70/5270893ebbc07919e7ffac295a0d7b4f3909e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254" y="478919"/>
            <a:ext cx="3077183" cy="1730916"/>
          </a:xfrm>
          <a:prstGeom prst="rect">
            <a:avLst/>
          </a:prstGeom>
          <a:noFill/>
        </p:spPr>
      </p:pic>
      <p:pic>
        <p:nvPicPr>
          <p:cNvPr id="39940" name="Picture 4" descr="https://topwar.ru/uploads/posts/2019-09/thumbs/1567350451_aesb9ei-qgdv7wmrp7elrspod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6298" y="5048655"/>
            <a:ext cx="1997413" cy="1498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 descr="https://topwar.ru/uploads/posts/2019-09/thumbs/1567536044_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229" y="949194"/>
            <a:ext cx="9854119" cy="56850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2102" y="204281"/>
            <a:ext cx="11488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размещения средств активного отпугивания птиц на аэродроме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8035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птицы с воздушным судном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птицы с воздушным судном сравнимо с выстрелом из пушки. Если лайнер летит на скорости 700 километров в час и в него врезается чайка массой два килограмма, энергия удара соответствует мощности 50-миллиметрового бронебойного снаряда Попадание в двигатель может привести к деформации лопаток компрессора и вывести силовой агрегат из строя. Велик риск возгорания. По статистике, почти все авиакатастрофы из-за птиц происходят в одно и то же время.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конец лета и начало осени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99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стойчивость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летательных аппаратов к столкновению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4255" y="2136339"/>
            <a:ext cx="10252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орнитология</a:t>
            </a:r>
          </a:p>
          <a:p>
            <a:pPr fontAlgn="base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же исследования устойчивости летательных аппаратов к столкновению с птицами показал, что изменением конструкции этого добиться тяжело. Фактически, в конструкцию воздушных судов внесли только одно техническое изменение –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акрилполикарбонатное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остекление кабины пилотов, способное выдержать удар птицы массой 1,6 кг на скорости до 970 км/ч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7236"/>
            <a:ext cx="10972800" cy="8497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Туда , где есть корм …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7438" y="1935480"/>
            <a:ext cx="9704962" cy="438912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птицы летят туда, где могут найти какую-либо пищу. Поэтому газоны между взлетно-посадочными полосами и рулежными дорожками засеиваются специальными сортами травы, которую не едят птицы.</a:t>
            </a:r>
          </a:p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аэропорта не может быть открытых мусорных баков, да и в непосредственной близости стараются не делать открытых свалок и помоек. А для борьбы с водоплавающими птицами закрывают сетками естественные водоемы и заключают в трубы дренажные стоки.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AutoShape 2" descr="https://www.frequentflyers.ru/wp-content/uploads/2019/08/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www.frequentflyers.ru/wp-content/uploads/2019/08/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www.frequentflyers.ru/wp-content/uploads/2019/08/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6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b="1" dirty="0" smtClean="0"/>
              <a:t>Устранение условий концентрации птиц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dirty="0"/>
          </a:p>
        </p:txBody>
      </p:sp>
      <p:pic>
        <p:nvPicPr>
          <p:cNvPr id="4" name="Picture 7" descr="http://www.waste.ru/uploads/extgallery/public-photo/medium/IMAG0038_1757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0" y="1420981"/>
            <a:ext cx="55451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Картинка 22 из 1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20" y="1673158"/>
            <a:ext cx="3573945" cy="268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megasklad.ru/data/photoes/1413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90" y="4515088"/>
            <a:ext cx="33480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8485" y="6198985"/>
            <a:ext cx="5350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Компакторы</a:t>
            </a: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сухих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186083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6400"/>
            <a:ext cx="10972800" cy="8774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</a:t>
            </a:r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дроны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4144" y="1935480"/>
            <a:ext cx="7278255" cy="4389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отгонять стаи птиц от аэропортов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 института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Caltech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разработали алгоритм, который позволяет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дронам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отпугивать птиц без участия человека. В перспективе система будет внедряться в аэропорты по всему миру и поможет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и самолёты и птиц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egetablegrowersnews.com/wp-content/uploads/2018/06/RE_M_Promo_ATI_-0659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" y="2381146"/>
            <a:ext cx="4082474" cy="229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7850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Биоакустическая установка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используется также биоакустический метод: через динамики воспроизводят крики хищных птиц. Однако к этим крикам некоторые тоже привыкают, кроме того, он не работает против самих хищных птиц. Поэтому в последнее время используют тревожные крики ворон: многие птицы знают его и считают, что раз ворона в опасности, то и им желательно убраться</a:t>
            </a:r>
            <a:r>
              <a:rPr lang="ru-RU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"Установка находится в здании. Это достаточно большой прибор. Снаружи мы видим только динамики. Они включается периодически 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 зависимости от того, когда скапливаются птицы",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https://cdn.ren.tv/cache/960x540/media/img/62/2b/622bbdb347ac45f4c29104b3765e1eb870c4c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5179408"/>
            <a:ext cx="2655583" cy="14937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7 ПТИЦЫ и ЛЭП\Птицы и ЛЭП (С 16 НОЯБРЯ 2011 г)\БИБЛИОТЕКА\ЗАЩИТА ЛЭП от птиц\Визуальные репелленты\ABS Вращающийся отражающий отпугиватель для птиц в виде мельницы - оранжевый - Бесплатная доставка - DealExtreme_files\sku_242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588" y="1986825"/>
            <a:ext cx="5650575" cy="4237931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6859668" y="4903968"/>
            <a:ext cx="416176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Приём  Сделать неподвижный предмет- подвижным </a:t>
            </a:r>
            <a:endParaRPr lang="ru-RU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428" y="2167852"/>
            <a:ext cx="237847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0428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устройства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зеркальными и голографическими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отражателями света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змеи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 descr="https://fkite.ru/katalog/kite/vozdushnye-zmei/kite-big-black-ramp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92" y="1358716"/>
            <a:ext cx="5948216" cy="396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6145" y="5798876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динамичности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объект в целом неподвижен, сделать его подвижным, перемещающимся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Загадаю я загадку…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Две птицы летят дорогою одной, а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Договориться не могут..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Самолёт и птица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Георгий\Desktop\2Самрлёты\samo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976" y="-296739"/>
            <a:ext cx="3842424" cy="3842424"/>
          </a:xfrm>
          <a:prstGeom prst="rect">
            <a:avLst/>
          </a:prstGeom>
          <a:noFill/>
        </p:spPr>
      </p:pic>
      <p:pic>
        <p:nvPicPr>
          <p:cNvPr id="1031" name="Picture 7" descr="https://i.pinimg.com/originals/04/ae/67/04ae67a6359fc70f74ce53a54669695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046" y="3555106"/>
            <a:ext cx="3829022" cy="2680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отпугиватели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тоже пришли из сельского хозяйства, где давно распыляют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метилантранилат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антрахинон. В некоторых странах эти вещества запрещены, поскольку являются канцерогенами.</a:t>
            </a:r>
          </a:p>
          <a:p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AutoShape 2" descr="https://www.frequentflyers.ru/wp-content/uploads/2019/08/Gas_gun_bird_scarer-1024x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www.frequentflyers.ru/wp-content/uploads/2019/08/Gas_gun_bird_scarer-1024x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www.frequentflyers.ru/wp-content/uploads/2019/08/Gas_gun_bird_scarer-1024x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www.frequentflyers.ru/wp-content/uploads/2019/08/Gas_gun_bird_scarer-1024x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https://www.frequentflyers.ru/wp-content/uploads/2019/08/Gas_gun_bird_scarer-1024x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40872"/>
            <a:ext cx="10972800" cy="10338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dirty="0" smtClean="0"/>
              <a:t>Организация </a:t>
            </a:r>
            <a:r>
              <a:rPr lang="ru-RU" altLang="ru-RU" sz="5400" b="1" dirty="0"/>
              <a:t>оперативного оповещения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Картинка 104 из 40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4" y="1957789"/>
            <a:ext cx="5416550" cy="306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8909" y="2690336"/>
            <a:ext cx="6129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скоплений и массовых перелетов птиц по курсу взлета / посадки ВС Ответственный за производство работ на площади маневрирования обязан немедленно проинформировать об этом Диспетчера СДП Вышки АКДП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9106"/>
            <a:ext cx="10972800" cy="7100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Визуальные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отпугиватели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08727" y="4738255"/>
            <a:ext cx="13974618" cy="665018"/>
          </a:xfrm>
        </p:spPr>
        <p:txBody>
          <a:bodyPr>
            <a:noAutofit/>
          </a:bodyPr>
          <a:lstStyle/>
          <a:p>
            <a:pPr lvl="8">
              <a:buNone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250" name="AutoShape 2" descr="https://www.frequentflyers.ru/wp-content/uploads/2015/02/DSC06800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www.frequentflyers.ru/wp-content/uploads/2015/02/DSC06800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https://www.frequentflyers.ru/wp-content/uploads/2015/02/DSC06800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6" name="Picture 8" descr="https://topwar.ru/uploads/posts/2019-09/thumbs/1567350418_ro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946" y="1179368"/>
            <a:ext cx="7509163" cy="42239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026" y="5691157"/>
            <a:ext cx="10497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Пугало хищной птицы, призванное отогнать мелких птах от аэродромов. Работает это не всегда…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275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Визуальный отпугиватель птиц Хищник-2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6132" y="855010"/>
            <a:ext cx="3071284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5" descr="Визуальный отпугиватель птиц Хищник-3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733" y="838556"/>
            <a:ext cx="2783416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44582"/>
            <a:ext cx="184731" cy="3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44436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157" name="Рисунок 18" descr="Визуальный отпугиватель птиц Хищник-1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194" y="829031"/>
            <a:ext cx="3168651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Прямоугольник 20"/>
          <p:cNvSpPr>
            <a:spLocks noChangeArrowheads="1"/>
          </p:cNvSpPr>
          <p:nvPr/>
        </p:nvSpPr>
        <p:spPr bwMode="auto">
          <a:xfrm>
            <a:off x="2022764" y="1052514"/>
            <a:ext cx="6816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184731" y="3259167"/>
            <a:ext cx="1179483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Выполнен этот визуальный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отпугиватель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птиц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из пластика с наклеенным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оракалом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(материал используемый в наружной рекламе), что позволяет прослужить многие сезоны несмотря на воздействие атмосферных явлений. Выполнен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отпугиватель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в виде орла в полете и имеет непревзойденную реалистичность и правдоподобность. Основное предназначение отпугивание голубей, воробьев, ласточек. Воздействие на другие виды птиц исследуется на данный момент.</a:t>
            </a:r>
            <a:endParaRPr lang="ru-RU" sz="2000" dirty="0"/>
          </a:p>
          <a:p>
            <a:pPr eaLnBrk="0" hangingPunct="0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Как использовать?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Отпугиватель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необходимо разместить на видном для птиц месте, можно разместить стационарно на крыше или щите, а можно повесить на ветку дерева, столб,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отпугиватель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будет хаотично вращаться на ветру (что более эффективно, чем статичное размещение).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Для достижения максимального результата в отпугивании тех или иных птиц, рекомендуется совместное применение акустических приборов с визуальными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отпугивателями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птиц, чтобы птицы слышали и видели угрозу.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-129117" y="6550125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 smtClean="0">
                <a:solidFill>
                  <a:srgbClr val="3B1500"/>
                </a:solidFill>
                <a:cs typeface="Times New Roman" pitchFamily="18" charset="0"/>
                <a:hlinkClick r:id="rId6"/>
              </a:rPr>
              <a:t>/</a:t>
            </a:r>
            <a:endParaRPr lang="ru-RU" dirty="0"/>
          </a:p>
        </p:txBody>
      </p:sp>
      <p:sp>
        <p:nvSpPr>
          <p:cNvPr id="49162" name="TextBox 9"/>
          <p:cNvSpPr txBox="1">
            <a:spLocks noChangeArrowheads="1"/>
          </p:cNvSpPr>
          <p:nvPr/>
        </p:nvSpPr>
        <p:spPr bwMode="auto">
          <a:xfrm>
            <a:off x="1689679" y="270235"/>
            <a:ext cx="844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ХИЩНЫХ ПТИЦ В ПОЛЁТЕ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0 МОИ ДОКУМЕНТЫ\0 - 2016\1 СОЮЗ\1 ПЛАНЫ - 2016\0 ПЛАНЫ - 2016\МАРКЕРЫ\Визуальные репелленты\1 3d151df688882349343dcb30ba2e4f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260648"/>
            <a:ext cx="5080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D:\0 МОИ ДОКУМЕНТЫ\0 - 2016\1 СОЮЗ\1 ПЛАНЫ - 2016\0 ПЛАНЫ - 2016\МАРКЕРЫ\Визуальные репелленты\1 post-16-1267373090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2362" t="1895" r="3139" b="1475"/>
          <a:stretch>
            <a:fillRect/>
          </a:stretch>
        </p:blipFill>
        <p:spPr bwMode="auto">
          <a:xfrm>
            <a:off x="5273963" y="2953980"/>
            <a:ext cx="6128390" cy="293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D:\0 МОИ ДОКУМЕНТЫ\0 - 2016\1 СОЮЗ\1 ПЛАНЫ - 2016\0 ПЛАНЫ - 2016\МАРКЕРЫ\Визуальные репелленты\1 20130630_202744_AHguyqp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92011" y="332656"/>
            <a:ext cx="5447413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0284" y="4509121"/>
            <a:ext cx="38626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ГОЛОГРАФИЧЕСКИЙ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МАРЕКЕР – РЕПЕЛЛЕНТ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«СОВА»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2011" y="2204864"/>
            <a:ext cx="5664629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Механическое чучело филина </a:t>
            </a: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http://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www.vutka.com.ua/product/mojo-owl-sova_0v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34" y="5805488"/>
            <a:ext cx="7211675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динамичности</a:t>
            </a:r>
            <a:r>
              <a:rPr lang="ru-RU"/>
              <a:t> </a:t>
            </a:r>
            <a:r>
              <a:rPr 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объект в целом неподвижен, сделать его подвижным, перемещающимся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0 МОИ ДОКУМЕНТЫ\0 - 2016\1 СОЮЗ\0 Текущие дела - 016\3 ПТИЦЫ И ПРЕГРАДЫ\otpugivatel_fi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26759" y="-295562"/>
            <a:ext cx="8642351" cy="6480175"/>
          </a:xfrm>
        </p:spPr>
      </p:pic>
      <p:pic>
        <p:nvPicPr>
          <p:cNvPr id="60419" name="Picture 3" descr="D:\0 МОИ ДОКУМЕНТЫ\0 - 2016\1 СОЮЗ\0 Текущие дела - 016\3 ПТИЦЫ И ПРЕГРАДЫ\otpugivatel_filin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6" y="1366982"/>
            <a:ext cx="3229807" cy="24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8562" y="260649"/>
            <a:ext cx="8759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Визуальный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отпугиватель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птиц «Филин»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подвижные крылья для иллюзии полета</a:t>
            </a:r>
          </a:p>
        </p:txBody>
      </p:sp>
      <p:sp>
        <p:nvSpPr>
          <p:cNvPr id="60421" name="Прямоугольник 4"/>
          <p:cNvSpPr>
            <a:spLocks noChangeArrowheads="1"/>
          </p:cNvSpPr>
          <p:nvPr/>
        </p:nvSpPr>
        <p:spPr bwMode="auto">
          <a:xfrm>
            <a:off x="239185" y="4508501"/>
            <a:ext cx="7681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17020" y="5218545"/>
            <a:ext cx="6388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динамичности</a:t>
            </a:r>
            <a:r>
              <a:rPr lang="ru-RU" dirty="0"/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объект в целом неподвижен, сделать его подвижным, перемещающимся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188640"/>
            <a:ext cx="10972800" cy="15137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ВИЗУАЛЬНЫЕ ПТИЦЕЗАЩИТНЫЕ   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МАРКЕРЫ И РЕПЕЛЛЕНТЫ</a:t>
            </a:r>
            <a:endParaRPr lang="ru-RU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D:\0 МОИ ДОКУМЕНТЫ\0 - 2016\1 СОЮЗ\1 ПЛАНЫ - 2016\0 ПЛАНЫ - 2016\МАРКЕРЫ\Визуальные репелленты\1203-Spaldings_BirdScar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5" y="571933"/>
            <a:ext cx="2061579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9184" y="2597285"/>
            <a:ext cx="9505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Визуальные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птицезащитные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маркеры / репелленты – специальные графические элементы и источники светового излучения, предназначенные для проявления незаметных искусственных преград /либо отпугивания птиц (в т.ч. для предотвращения столкновений птиц с преградами)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1" name="Picture 2" descr="D:\0 МОИ ДОКУМЕНТЫ\0 - 2016\1 СОЮЗ\0 Текущие дела - 016\3 ПТИЦЫ И ПРЕГРАДЫ\Маркеры Для Салтыкова\DSC_0238 (Copy).JPG"/>
          <p:cNvPicPr>
            <a:picLocks noChangeAspect="1" noChangeArrowheads="1"/>
          </p:cNvPicPr>
          <p:nvPr/>
        </p:nvPicPr>
        <p:blipFill>
          <a:blip r:embed="rId3" cstate="print"/>
          <a:srcRect t="18052" b="46358"/>
          <a:stretch>
            <a:fillRect/>
          </a:stretch>
        </p:blipFill>
        <p:spPr bwMode="auto">
          <a:xfrm>
            <a:off x="411915" y="4952562"/>
            <a:ext cx="7488832" cy="1282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0 МОИ ДОКУМЕНТЫ\0 - 2016\1 СОЮЗ\1 ПЛАНЫ - 2016\0 ПЛАНЫ - 2016\МАРКЕРЫ\Визуальные репелленты\490783f25c1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53559" t="28055" r="10397" b="27057"/>
          <a:stretch>
            <a:fillRect/>
          </a:stretch>
        </p:blipFill>
        <p:spPr bwMode="auto">
          <a:xfrm>
            <a:off x="8208236" y="4437112"/>
            <a:ext cx="374441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50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qvaler.ru/img/4mzIMk6lkyA.jpg"/>
          <p:cNvPicPr>
            <a:picLocks noChangeAspect="1" noChangeArrowheads="1"/>
          </p:cNvPicPr>
          <p:nvPr/>
        </p:nvPicPr>
        <p:blipFill>
          <a:blip r:embed="rId2" cstate="print"/>
          <a:srcRect t="12600" r="776" b="11801"/>
          <a:stretch>
            <a:fillRect/>
          </a:stretch>
        </p:blipFill>
        <p:spPr bwMode="auto">
          <a:xfrm>
            <a:off x="815414" y="1556792"/>
            <a:ext cx="688876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12284" y="5084764"/>
            <a:ext cx="407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http://qvaler.ru/img/4mzIMk6lkyA.jpg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3" descr="D:\0 МОИ ДОКУМЕНТЫ\0 - 2016\1 СОЮЗ\1 ПЛАНЫ - 2016\0 ПЛАНЫ - 2016\МАРКЕРЫ\АСТОН\КОНУС и ШАР  АСТОН\Новая папка\rrrsrr_vizualnyj_otpugivatel_pticz_flyuger_2_14369886001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8784299" y="692696"/>
            <a:ext cx="2587394" cy="258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D:\0 МОИ ДОКУМЕНТЫ\0 - 2016\1 СОЮЗ\1 ПЛАНЫ - 2016\0 ПЛАНЫ - 2016\МАРКЕРЫ\АСТОН\КОНУС и ШАР  АСТОН\Новая папка\vo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4300" y="3645025"/>
            <a:ext cx="2724145" cy="2797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://bezar.ru/image/cache/data/products/2173-80x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947" y="5085184"/>
            <a:ext cx="1536171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162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0 МОИ ДОКУМЕНТЫ\0 - 2016\1 СОЮЗ\1 ПЛАНЫ - 2016\0 ПЛАНЫ - 2016\МАРКЕРЫ\terror-eyes-retai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185" y="765175"/>
            <a:ext cx="63373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7440085" y="908050"/>
            <a:ext cx="42714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Terror-Eyes − представляет собой большой яркий надувной шар с голографическим эффектом и нанесенной имитацией глаз хищника. </a:t>
            </a:r>
          </a:p>
          <a:p>
            <a:pPr eaLnBrk="0" hangingPunct="0"/>
            <a:endParaRPr lang="ru-RU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Используется в комплексе с биоакустическими, ультразвуковыми, лазерными системами защиты. </a:t>
            </a:r>
          </a:p>
        </p:txBody>
      </p:sp>
      <p:sp>
        <p:nvSpPr>
          <p:cNvPr id="52228" name="Прямоугольник 5"/>
          <p:cNvSpPr>
            <a:spLocks noChangeArrowheads="1"/>
          </p:cNvSpPr>
          <p:nvPr/>
        </p:nvSpPr>
        <p:spPr bwMode="auto">
          <a:xfrm>
            <a:off x="527052" y="5614989"/>
            <a:ext cx="44492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  <a:hlinkClick r:id="rId3"/>
              </a:rPr>
              <a:t>http://www.alesgroup.com.ua/products/terror-eyes.html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88641"/>
            <a:ext cx="11329259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Виниловый шар «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Terror-Eyes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для отпугивания птиц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Прямоугольник 7"/>
          <p:cNvSpPr>
            <a:spLocks noChangeArrowheads="1"/>
          </p:cNvSpPr>
          <p:nvPr/>
        </p:nvSpPr>
        <p:spPr bwMode="auto">
          <a:xfrm>
            <a:off x="5520267" y="5013325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Принцип действия основан на природной боязни птиц ярких, мерцающих и переливающихся цветных предметов.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08524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 descr="Визуальный отпугиватель птиц Шар «Ястреб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727951" y="1125539"/>
            <a:ext cx="4129616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31800" y="806451"/>
            <a:ext cx="8248651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E46C0A"/>
                </a:solidFill>
                <a:cs typeface="Times New Roman" pitchFamily="18" charset="0"/>
              </a:rPr>
              <a:t>Визуальный </a:t>
            </a:r>
            <a:r>
              <a:rPr lang="ru-RU" sz="2800" b="1" dirty="0" err="1">
                <a:solidFill>
                  <a:srgbClr val="E46C0A"/>
                </a:solidFill>
                <a:cs typeface="Times New Roman" pitchFamily="18" charset="0"/>
              </a:rPr>
              <a:t>отпугиватель</a:t>
            </a:r>
            <a:r>
              <a:rPr lang="ru-RU" sz="2800" b="1" dirty="0">
                <a:solidFill>
                  <a:srgbClr val="E46C0A"/>
                </a:solidFill>
                <a:cs typeface="Times New Roman" pitchFamily="18" charset="0"/>
              </a:rPr>
              <a:t> птиц –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шар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Ястреб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- голографические глаза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9106" y="2060576"/>
          <a:ext cx="7305473" cy="1949895"/>
        </p:xfrm>
        <a:graphic>
          <a:graphicData uri="http://schemas.openxmlformats.org/drawingml/2006/table">
            <a:tbl>
              <a:tblPr/>
              <a:tblGrid>
                <a:gridCol w="352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Материал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>
                      <a:noFill/>
                    </a:lnL>
                    <a:lnR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7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винил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57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отпугивателя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>
                      <a:noFill/>
                    </a:lnL>
                    <a:lnR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визуальный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Цвет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>
                      <a:noFill/>
                    </a:lnL>
                    <a:lnR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оранжевый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Страна производитель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>
                      <a:noFill/>
                    </a:lnL>
                    <a:lnR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3" marR="60113" marT="22860" marB="22860" horzOverflow="overflow">
                    <a:lnL w="12700" cap="flat" cmpd="sng" algn="ctr">
                      <a:solidFill>
                        <a:srgbClr val="F2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6C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270" name="Rectangle 2"/>
          <p:cNvSpPr>
            <a:spLocks noChangeArrowheads="1"/>
          </p:cNvSpPr>
          <p:nvPr/>
        </p:nvSpPr>
        <p:spPr bwMode="auto">
          <a:xfrm>
            <a:off x="527051" y="332909"/>
            <a:ext cx="6130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Визуальное средство защиты от птиц яркой устрашающей окраски 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 с голографическими глазами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271" name="Rectangle 3"/>
          <p:cNvSpPr>
            <a:spLocks noChangeArrowheads="1"/>
          </p:cNvSpPr>
          <p:nvPr/>
        </p:nvSpPr>
        <p:spPr bwMode="auto">
          <a:xfrm>
            <a:off x="143933" y="4334301"/>
            <a:ext cx="12048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Особенности и преимущества визуального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отпугивателя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птиц шара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Ястреб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-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голографические глаза с эффектом слежения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272" name="Rectangle 4"/>
          <p:cNvSpPr>
            <a:spLocks noChangeArrowheads="1"/>
          </p:cNvSpPr>
          <p:nvPr/>
        </p:nvSpPr>
        <p:spPr bwMode="auto">
          <a:xfrm>
            <a:off x="334433" y="569684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 b="1" dirty="0">
              <a:solidFill>
                <a:srgbClr val="3B15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41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283855"/>
          </a:xfrm>
        </p:spPr>
        <p:txBody>
          <a:bodyPr>
            <a:norm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сталкиваются с самолетом, а сталкиваться не должны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59345"/>
            <a:ext cx="10972800" cy="4865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ПТ (противоречие требований):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ПТ1: ЕСЛИ </a:t>
            </a:r>
            <a:r>
              <a:rPr lang="ru-RU" sz="1800" dirty="0"/>
              <a:t> </a:t>
            </a:r>
            <a:r>
              <a:rPr lang="ru-RU" sz="2400" dirty="0" smtClean="0"/>
              <a:t>птицы прилетают на взлётную полосу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(+) </a:t>
            </a:r>
            <a:r>
              <a:rPr lang="ru-RU" sz="2400" dirty="0" smtClean="0"/>
              <a:t> </a:t>
            </a:r>
            <a:r>
              <a:rPr lang="ru-RU" sz="2400" dirty="0"/>
              <a:t>Лучше всего чтобы птицы облетали зону </a:t>
            </a:r>
            <a:r>
              <a:rPr lang="ru-RU" sz="2400" dirty="0" smtClean="0"/>
              <a:t>посадки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(-)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 действуют непредсказуемо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ПТ2: ЕСЛИ </a:t>
            </a:r>
            <a:r>
              <a:rPr lang="ru-RU" sz="2200" dirty="0">
                <a:solidFill>
                  <a:prstClr val="black"/>
                </a:solidFill>
              </a:rPr>
              <a:t>Исходя из предположения, что птицы обитают в районе своих гнезд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(+)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сделать, чтобы птицы сами покинули места гнездовий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(-) </a:t>
            </a:r>
            <a:r>
              <a:rPr lang="ru-RU" dirty="0"/>
              <a:t>Опустошить мно­гоки­ломет­ро­вую зону требует больших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2790365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0 МОИ ДОКУМЕНТЫ\0 - 2016\1 СОЮЗ\0 Текущие дела - 016\3 ПТИЦЫ И ПРЕГРАДЫ\ГОЛОГРАФИЯ\HolographicBird-ribbon-Tape-Composi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99A"/>
              </a:clrFrom>
              <a:clrTo>
                <a:srgbClr val="F5F9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" y="988291"/>
            <a:ext cx="5467927" cy="35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8318" y="6165850"/>
            <a:ext cx="807931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44" y="267856"/>
            <a:ext cx="1113905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Голографическая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птицеотпугивающая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лента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145" y="4525818"/>
            <a:ext cx="49968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ИСПОЛЬЗОВАНИЯ Механических колебаний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привести объект в колебательное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331854" y="2281286"/>
            <a:ext cx="7635779" cy="3235109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редметы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отражающие свет, птицам не нравится. В аэропортах хорошо зарекомендовали себя диско-шары, их вешают на столбиках примерно в полутора метрах от земли. В темное время суток эффективны лазерные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отпугиватели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они формируют движущиеся лучи, которые не нравятся птицам. 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Приемы разрешения противоречия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Важным дополнением к этим отпугивающим средствам являются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антиприсадные шипы от птиц купить"/>
              </a:rPr>
              <a:t>антиприсадные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антиприсадные шипы от птиц купить"/>
              </a:rPr>
              <a:t> шипы от птиц</a:t>
            </a:r>
            <a:r>
              <a:rPr lang="ru-RU" dirty="0" smtClean="0"/>
              <a:t>, устанавливаемые на предметах, которые птицы используют для отдыха или выслеживания добычи - таких как </a:t>
            </a:r>
            <a:r>
              <a:rPr lang="ru-RU" dirty="0" err="1" smtClean="0"/>
              <a:t>метеощиты</a:t>
            </a:r>
            <a:r>
              <a:rPr lang="ru-RU" dirty="0" smtClean="0"/>
              <a:t>, мачты освещения, антенны курсоглиссадной системы. Для борьбы с хищными птицами они совершенно необходимы и могут быть названы "средством номер один". </a:t>
            </a:r>
            <a:r>
              <a:rPr lang="ru-RU" dirty="0" err="1" smtClean="0"/>
              <a:t>Противоприсадные</a:t>
            </a:r>
            <a:r>
              <a:rPr lang="ru-RU" dirty="0" smtClean="0"/>
              <a:t> шипы сделаны из </a:t>
            </a:r>
            <a:r>
              <a:rPr lang="ru-RU" dirty="0" err="1" smtClean="0"/>
              <a:t>радиопрозрачного</a:t>
            </a:r>
            <a:r>
              <a:rPr lang="ru-RU" dirty="0" smtClean="0"/>
              <a:t> материала и потому могут быть применены без каких - либо проблем. Там, где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установка противоприсадных шипов"/>
              </a:rPr>
              <a:t>установка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установка противоприсадных шипов"/>
              </a:rPr>
              <a:t>противоприсадных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установка противоприсадных шипов"/>
              </a:rPr>
              <a:t> шипов</a:t>
            </a:r>
            <a:r>
              <a:rPr lang="ru-RU" dirty="0" smtClean="0"/>
              <a:t> невозможна или вызывает трудности, можно применять отпугивающий гель.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04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Оптический гель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воздействия на птиц, при котором используется механика зрения птиц. Птицы принимают гель за огонь и улетают.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03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418" y="404814"/>
            <a:ext cx="111752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лазерного барьера </a:t>
            </a:r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на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высоковольтных линиях электропередачи была создана при участии Службы рыбного и охотничьего хозяйства США (U.S.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Fish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and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Wildlife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Service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) и местного гавайского отдела Лесничества и дикой природы, которые предложили оборудовать лазерную систему дополнительными устройствами. Как сообщил представитель KIUC г-н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Кери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Коид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(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Carey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Koide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), они впервые в мире применили метод светового барьера для птиц. На вышках линий электропередачи были установлены 30 лазеров, формирующих пульсирующий световой барьер, который отпугивает птиц и не позволяет им сталкиваться с линиями, находящимися под высоким  напряжением.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1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1" name="Picture 2" descr="http://www.apus.ru/im.xp/05005005705305604805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7" y="3500438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334434" y="6021389"/>
            <a:ext cx="556895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8133" name="Picture 4" descr="http://www.partyworksinteractive.com/wp-content/uploads/2015/02/lazer-maz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1" y="3500438"/>
            <a:ext cx="41275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Лазерные приборы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4136" y="2217906"/>
            <a:ext cx="8158264" cy="41066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последние годы во многих аэропортах мира стали использоваться новейшие лазерные приборы, позволяющие оперативно отпугивать птиц с больших территорий. Они особенно эффективны в пасмурную погоду, в сумерках и ночью. В тёмное время суток многие птицы (чайки, кулики, утки) присутствуют на территории аэродромов, что делает актуальным применение против них лазерных </a:t>
            </a:r>
            <a:r>
              <a:rPr lang="ru-RU" dirty="0" err="1" smtClean="0"/>
              <a:t>отпугивателей</a:t>
            </a:r>
            <a:r>
              <a:rPr lang="ru-RU" dirty="0" smtClean="0"/>
              <a:t>. Кроме того, лазеры позволяют также предотвратить гнездование птиц на сопредельных с аэропортом территориях, если применять их непосредственно на гнездовьях. Например, чайки, гнездящиеся на водоёмах вблизи лётного поля, за несколько ночных сеансов отпугивания с гнёзд в сезон насиживания кладки, могут быть удалены на весь предстоящий летний сезон. Таким образом, количество их полётов на территории аэродрома резко сократится. Кроме того, этот </a:t>
            </a:r>
            <a:r>
              <a:rPr lang="ru-RU" dirty="0" err="1" smtClean="0"/>
              <a:t>отпугиватель</a:t>
            </a:r>
            <a:r>
              <a:rPr lang="ru-RU" dirty="0" smtClean="0"/>
              <a:t> успешно может быть использован для удаления птиц и в ангарах. Для отпугивания птиц в помещении также могут быть использованы биоакустические и ультразвуковые приборы).</a:t>
            </a:r>
            <a:endParaRPr lang="ru-RU" dirty="0"/>
          </a:p>
        </p:txBody>
      </p:sp>
      <p:pic>
        <p:nvPicPr>
          <p:cNvPr id="45058" name="Picture 2" descr="Отпугиватели птиц на территории аэроп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14" y="2593706"/>
            <a:ext cx="3169014" cy="210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27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656" y="530495"/>
            <a:ext cx="10515600" cy="201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Интересно, что, помимо технических средств, отпугивать неразумных пернатых помогают хищные птицы. Например, в число сотрудников «Домодедово» и «Внуково» входят специально обученные соколы и ястребы. Такая же практика существует и в аэропорту Санкт-Петербурга, Нижнего Новгорода, Нью-Йорка, Антверпена, а также во многих других городах по всему миру.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2238" y="2188723"/>
            <a:ext cx="5671226" cy="2227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А в аэропорту Амстердама и некоторых других населенных пунктов птиц отпугивает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беспилотник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образе хищной птицы, который патрулирует воздушную гавань круглосуточно.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Источник: https://travelask.ru/blog/posts/9685-kak-aeroporty-zaschischayut-samolety-ot-stolknoveniy-s-ptits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Как аэропорты защищают самолеты от столкновений с пти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137" y="2085214"/>
            <a:ext cx="4639216" cy="303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5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7746"/>
            <a:ext cx="10972800" cy="719845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Орнитологическое обеспечение полетов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0944" y="1060316"/>
            <a:ext cx="6079787" cy="6322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отпугивания птиц</a:t>
            </a:r>
          </a:p>
          <a:p>
            <a:endParaRPr lang="ru-RU" dirty="0"/>
          </a:p>
        </p:txBody>
      </p:sp>
      <p:pic>
        <p:nvPicPr>
          <p:cNvPr id="4" name="Picture 5" descr="http://transbez.com/info/avia/img/ornito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1437077"/>
            <a:ext cx="2363927" cy="29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740" y="4669277"/>
            <a:ext cx="4717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Патрульные птицы</a:t>
            </a:r>
          </a:p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Патрульные птицы используются для отлова / отпугивания птиц</a:t>
            </a:r>
          </a:p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alt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приаэродромной</a:t>
            </a: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территории</a:t>
            </a:r>
          </a:p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территории аэродрома</a:t>
            </a:r>
          </a:p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ангарах</a:t>
            </a:r>
            <a:r>
              <a:rPr lang="en-US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7" descr="Орнитологическая служба в аэропорту Пулково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63" y="1644028"/>
            <a:ext cx="4946279" cy="34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5310" y="5691157"/>
            <a:ext cx="570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Патрульные птицы используются на расстоянии не ближе 500 м от действующей ВПП</a:t>
            </a:r>
          </a:p>
        </p:txBody>
      </p:sp>
    </p:spTree>
    <p:extLst>
      <p:ext uri="{BB962C8B-B14F-4D97-AF65-F5344CB8AC3E}">
        <p14:creationId xmlns:p14="http://schemas.microsoft.com/office/powerpoint/2010/main" val="1744096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Хищные птицы </a:t>
            </a:r>
            <a:r>
              <a:rPr lang="ru-RU" b="1" dirty="0" smtClean="0"/>
              <a:t>Ручной </a:t>
            </a:r>
            <a:r>
              <a:rPr lang="ru-RU" b="1" dirty="0" smtClean="0"/>
              <a:t>хищник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9831" y="1423447"/>
            <a:ext cx="7871381" cy="490115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аэропортах (в России это Пулково, Домодедово, Внуково,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Стригино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Саратов-Центральный — причем в новом «Гагарине» их станет больше — а также Махачкала и Краснодар) работают дрессированные ловчие птицы: соколы и ястребы. Их задача, однако, не в том, чтобы выловить всех непрошеных гостей, а в том, чтобы их напугать: условная ворона видит, что дело пахнет керосином, и предпочитает ретироваться, оповестив всех остальных. Более того, в случае охоты сокол может очень долго преследовать жертву и потом не найти обратную дорогу в аэропорт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AutoShape 2" descr="https://www.frequentflyers.ru/wp-content/uploads/2019/08/sokol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https://www.frequentflyers.ru/wp-content/uploads/2019/08/sokol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https://www.frequentflyers.ru/wp-content/uploads/2019/08/sok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pofoto.club/uploads/posts/2021-12/1640866470_6-pofoto-club-p-sokolinaya-okhota-na-kogo-foto-14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8" y="2092750"/>
            <a:ext cx="3833569" cy="28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47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54982" y="293169"/>
            <a:ext cx="11558327" cy="331585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рубежом популярным помощником в борьбе с подобными авариями являются специально обученные собаки, например, породы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бордер-колли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Сотрудники аэропорта с собаками постоянно патрулируют территорию, отгоняя пернатых, что имеет высокую эффективность. Так, благодаря служебным собакам, военный аэродром в штате Делавэр (США) почти в два раза сократил расходы на ремонт техники и оборудования, пострадавшего в результате столкновения с птицами.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DD2842-3465-402E-80B8-49A8742BC450}"/>
              </a:ext>
            </a:extLst>
          </p:cNvPr>
          <p:cNvSpPr/>
          <p:nvPr/>
        </p:nvSpPr>
        <p:spPr>
          <a:xfrm>
            <a:off x="476655" y="4623681"/>
            <a:ext cx="7789890" cy="1158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периодического действия</a:t>
            </a:r>
          </a:p>
        </p:txBody>
      </p:sp>
      <p:pic>
        <p:nvPicPr>
          <p:cNvPr id="14338" name="Picture 2" descr="Как аэропорты защищают самолеты от столкновений с пти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1341" y="3609023"/>
            <a:ext cx="2937752" cy="2937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5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4036"/>
            <a:ext cx="10972800" cy="9236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25600"/>
            <a:ext cx="10972800" cy="4699000"/>
          </a:xfrm>
        </p:spPr>
        <p:txBody>
          <a:bodyPr>
            <a:normAutofit/>
          </a:bodyPr>
          <a:lstStyle/>
          <a:p>
            <a:r>
              <a:rPr lang="ru-RU" dirty="0" smtClean="0"/>
              <a:t>В ней применяется научно разработанный и запатентованный звуковой сигнал, который вызывает рефлекторную реакцию в задней части головного мозга у птиц.</a:t>
            </a:r>
            <a:br>
              <a:rPr lang="ru-RU" dirty="0" smtClean="0"/>
            </a:br>
            <a:r>
              <a:rPr lang="ru-RU" dirty="0" smtClean="0"/>
              <a:t>В отличие от существующих систем, генерирующих громкие звуки, крики хищных птиц или тревожные крики ворон, этот звук вызывает рефлекторную реакцию в задней части головного мозга у птиц, не являющуюся последствием страха или стресса, а просто генерирует «команду» ретироваться. Поэтому птицы не привыкают к используемому звуковому сигналу (как привыкают к «пугающим» звукам), а их уровень стресса остается неизменным даже после многократного воздействия.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704088"/>
            <a:ext cx="11194473" cy="56205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КП (конфликтная пара)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Самолёт -птицы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ИКР (идеальный конечный результат</a:t>
            </a:r>
            <a:r>
              <a:rPr lang="ru-RU" sz="8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ru-RU" sz="8000" dirty="0"/>
              <a:t> птицы пусть не улетают, но не приближаются к самолётам</a:t>
            </a:r>
            <a:endParaRPr lang="ru-RU" sz="80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/>
              <a:t>Если </a:t>
            </a:r>
            <a:r>
              <a:rPr lang="ru-RU" sz="8000" dirty="0"/>
              <a:t>сузить задачу и представить что птицы должны облетать не зону посадки, а путь следования самолета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САМ(А) устраняет (-)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сохраняя (+) 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самолёт и птиц 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0" dirty="0"/>
              <a:t> то можно предложить </a:t>
            </a:r>
            <a:r>
              <a:rPr lang="ru-RU" sz="8000" dirty="0" smtClean="0"/>
              <a:t> </a:t>
            </a:r>
            <a:r>
              <a:rPr lang="ru-RU" sz="8000" dirty="0"/>
              <a:t>ультразвуковой </a:t>
            </a:r>
            <a:r>
              <a:rPr lang="ru-RU" sz="8000" dirty="0" smtClean="0"/>
              <a:t>прожектор, </a:t>
            </a:r>
            <a:r>
              <a:rPr lang="ru-RU" sz="8000" dirty="0"/>
              <a:t>который установлен допустим на самолете и </a:t>
            </a:r>
            <a:r>
              <a:rPr lang="ru-RU" sz="8000" dirty="0" smtClean="0"/>
              <a:t>по периметру</a:t>
            </a:r>
            <a:r>
              <a:rPr lang="ru-RU" sz="8000" dirty="0" smtClean="0"/>
              <a:t> взлетной  полосы и открытой территории  аэропорт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ПС (противоречие свойств):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Взлетная полоса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птиц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произошло столкновения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должна быть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безопасной для птиц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не навредить природе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801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Отпугивание птиц с помощью пиротехнических, акустических и других средств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Отпугивание птиц от аэродрома выстрелами из ракетниц осуществляют работники аэродромной службы и службы движения по согласованию с руководителем полетов. Отпугивание производится выстрелами в сторону птиц с таким расчетом, чтобы ракета пролетела поблизости от них. В летнее время данный способ применяется, если нет опасности загорания сухой травы.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Отпугивание птиц с помощью специальных пугачей</a:t>
            </a:r>
            <a:r>
              <a:rPr lang="ru-RU" dirty="0" smtClean="0"/>
              <a:t> при этом пугачи устанавливают вблизи постоянных мест скопления птиц ля более оперативного применения рекомендуется устанавливать пушки в прицепной тележке Отпугивание птиц от аэродрома с помощью различных предметов (трещоток, флажков, тушек мертвых птиц и т.д.) производится в местах постоянного скопления птиц (в тех случаях, когда причину скопления птиц ликвидировать нельзя)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1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Безопасное стекло для птиц Anti-Bird-Strike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3" y="188914"/>
            <a:ext cx="1204806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9184" y="4005264"/>
            <a:ext cx="1195281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  <a:cs typeface="+mn-cs"/>
              </a:rPr>
              <a:t>Пауки-кругопряды</a:t>
            </a:r>
            <a:r>
              <a:rPr lang="ru-RU" dirty="0">
                <a:latin typeface="+mn-lt"/>
                <a:cs typeface="+mn-cs"/>
              </a:rPr>
              <a:t> (</a:t>
            </a:r>
            <a:r>
              <a:rPr lang="ru-RU" dirty="0" err="1">
                <a:latin typeface="+mn-lt"/>
                <a:cs typeface="+mn-cs"/>
              </a:rPr>
              <a:t>Araneidae</a:t>
            </a:r>
            <a:r>
              <a:rPr lang="ru-RU" dirty="0">
                <a:latin typeface="+mn-lt"/>
                <a:cs typeface="+mn-cs"/>
              </a:rPr>
              <a:t>) вплетают в паутину нити, отражающие ультрафиолетовый свет. Птицы в большинстве своём стараются избегать препятствия, украшенные такими узорами.  Разработчики протестировали множество рисунков покрытия, и наиболее эффективным оказался вариант, получивший название </a:t>
            </a:r>
            <a:r>
              <a:rPr lang="ru-RU" dirty="0" err="1">
                <a:latin typeface="+mn-lt"/>
                <a:cs typeface="+mn-cs"/>
              </a:rPr>
              <a:t>Mikado</a:t>
            </a:r>
            <a:r>
              <a:rPr lang="ru-RU" dirty="0">
                <a:latin typeface="+mn-lt"/>
                <a:cs typeface="+mn-cs"/>
              </a:rPr>
              <a:t>. Его узор напоминает разбросанные палки. 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  <a:hlinkClick r:id="rId3"/>
              </a:rPr>
              <a:t>http://today.kz/news/science/2012-08-17/71340</a:t>
            </a:r>
            <a:r>
              <a:rPr lang="ru-RU" u="sng" dirty="0">
                <a:latin typeface="+mn-lt"/>
                <a:cs typeface="+mn-cs"/>
                <a:hlinkClick r:id="rId3"/>
              </a:rPr>
              <a:t>/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Биоакустическое отпугивание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воспроизведение через громкоговорители тревожных криков птиц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установки четырех типов: стационарные (громкоговорители устанавливаются на летном поле), подвижные (вся аппаратура устанавливается на легковой автомашине), </a:t>
            </a:r>
            <a:r>
              <a:rPr lang="ru-RU" b="1" dirty="0" err="1" smtClean="0">
                <a:solidFill>
                  <a:srgbClr val="002060"/>
                </a:solidFill>
              </a:rPr>
              <a:t>полуподвижные</a:t>
            </a:r>
            <a:r>
              <a:rPr lang="ru-RU" b="1" dirty="0" smtClean="0">
                <a:solidFill>
                  <a:srgbClr val="002060"/>
                </a:solidFill>
              </a:rPr>
              <a:t> (аппаратура устанавливается на специальной тележке, включение и выключение аппаратуры производится по радио) и переносные.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68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744" y="457200"/>
            <a:ext cx="7684655" cy="11186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Звуковые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отпугиватели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5927" y="1935480"/>
            <a:ext cx="8414327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Птицы боятся резких звуков, поэтому на аэродромах часто можно встретить газовые хлопушки (в них поджигается определенный объем пропана, создавая хлопок громкостью до 130 дБ) — современные модели даже оснащены детекторами птиц и срабатывают только тогда, когда те прилетают; более простые устройства активируются вручную или по расписанию. Также используется пиротехника (сигнальные ракеты) и стрельба холостыми патронами — дежурный орнитолог постоянно </a:t>
            </a:r>
            <a:r>
              <a:rPr lang="ru-RU" dirty="0" err="1" smtClean="0"/>
              <a:t>мониторит</a:t>
            </a:r>
            <a:r>
              <a:rPr lang="ru-RU" dirty="0" smtClean="0"/>
              <a:t> аэропорт, объезжая его, а также при помощи камер; однако некоторые птицы рано или поздно привыкают к шумам и перестают их бояться.</a:t>
            </a:r>
            <a:endParaRPr lang="ru-RU" dirty="0"/>
          </a:p>
        </p:txBody>
      </p:sp>
      <p:pic>
        <p:nvPicPr>
          <p:cNvPr id="6146" name="Picture 2" descr="https://otpugivateli-ptic.ru/wa-data/public/shop/img/Bird_Gard_Super_Pro_AMP/ap_atyr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3" y="323470"/>
            <a:ext cx="3339762" cy="25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lk-line.ru/image/cache/catalog/catalog/brands/korshun/otpugivatel-ptic-sapsan-3-zakaz08-750x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8" y="3096413"/>
            <a:ext cx="2960065" cy="29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отпугивания птиц используют биоакустические установки, которые размещают по периметру аэропортов. Подобные установки воспроизводят голоса нескольких видов птиц и обеспечивают защиту территории в радиусе 220 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eslide.ru/img/thumbs/ca863b1d4a77d612d4c6d7bf89b6c88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3" y="1847089"/>
            <a:ext cx="10141527" cy="47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Принцип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hlinkClick r:id="rId2"/>
              </a:rPr>
              <a:t>Принцип замены механической схемы: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заменить механическую схему оптической, акустической или “запаховой”;</a:t>
            </a:r>
            <a:br>
              <a:rPr lang="ru-RU" dirty="0"/>
            </a:br>
            <a:r>
              <a:rPr lang="ru-RU" dirty="0"/>
              <a:t>б) использовать электрические, магнитные и электромагнитные поля для взаимодействия с объектом;</a:t>
            </a:r>
            <a:br>
              <a:rPr lang="ru-RU" dirty="0"/>
            </a:br>
            <a:r>
              <a:rPr lang="ru-RU" dirty="0"/>
              <a:t>в) перейти от неподвижных полей к движущимся, от фиксированных — к меняющимся во времени, от неструктурных — к имеющим определенную структуру;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295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" y="274320"/>
            <a:ext cx="11582399" cy="1661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ангаров от птиц</a:t>
            </a:r>
            <a:b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ущерба, который наносят пернатые самолётам в 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ангарах</a:t>
            </a:r>
            <a:endParaRPr lang="ru-RU" sz="31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3880" y="1935480"/>
            <a:ext cx="7680959" cy="4389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защитой территорий аэродромов, в авиации существует другая проблема, связанная с птицами. Это защита от ущерба, который наносят пернатые самолётам в ангарах. Птицы, проникающие внутрь, сбрасывают мелкие предметы, повреждающие лакокрасочные покрытия воздушных судов, и загрязняют их помётом. Особенно это не допустимо при выполнении их покраски. Для усиления эффекта вблизи динамиков прибора следует разместить шары с глазами хищной Первая задача решается путём максимального закрытия путей проникновения птиц (заделка отверстий, замена разбитых стёкол, перекрытие сеткой вентиляционных проёмов и т.п.) Кроме того в связи с тем, что птицы могут проникать в ангар при открывании ворот необходимо около них снаружи разместить биоакустический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отпугиватель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 включался непосредственно одновременно с включением механизма открытия Если вблизи ворот снаружи имеются конструкции, на которых могут находиться птицы, на них устанавливаются 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типрисадные шипы от птиц"/>
              </a:rPr>
              <a:t>антиприсадные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типрисадные шипы от птиц"/>
              </a:rPr>
              <a:t> шипы от птиц</a:t>
            </a:r>
            <a:endParaRPr lang="ru-RU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Отпугиватели пти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" y="2474278"/>
            <a:ext cx="3848080" cy="2433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Приемы разрешения противоречия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9396" y="1935480"/>
            <a:ext cx="6203004" cy="43891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задача решается путём использования стационарных лазерных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отпугивателей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сочетании с биоакустическими или ультразвуковыми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отпугивателями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Если использовать биоакустические приборы внутри помещений, их следует включать только при открывании ворот, чтобы птицы могли покинуть помещение.</a:t>
            </a:r>
          </a:p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также иметь в виду, что защита любого помещения требует тщательной очистки всех конструкций от следов жизнедеятельности птиц (помёт, перья, гнездовой материал) до ввода в эксплуатацию технических средств защиты. После этого в местах, где птицы гнездятся или обычно сидят, нужно установить </a:t>
            </a:r>
            <a:r>
              <a:rPr lang="ru-RU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противоприсадные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устройства.</a:t>
            </a:r>
          </a:p>
          <a:p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 descr="Биоакустический отпугив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18" y="2430624"/>
            <a:ext cx="4834578" cy="286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552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для отпугивания пернатых аэропорты используют несколько стратегий: изменение окружающей среды, чтобы сделать её менее привлекательной для птиц (отсутствие полей, деревьев и т.п.), использование обученных соколов, нападающих на стаи, и применение пилотируемых </a:t>
            </a:r>
            <a:r>
              <a:rPr lang="ru-RU" dirty="0" err="1" smtClean="0"/>
              <a:t>беспилотников</a:t>
            </a:r>
            <a:r>
              <a:rPr lang="ru-RU" dirty="0" smtClean="0"/>
              <a:t>. Все эти методы оказываются </a:t>
            </a:r>
            <a:r>
              <a:rPr lang="ru-RU" dirty="0" err="1" smtClean="0"/>
              <a:t>слабоэффективными</a:t>
            </a:r>
            <a:r>
              <a:rPr lang="ru-RU" dirty="0" smtClean="0"/>
              <a:t>, и только немного понижают шанс столкновения самолета с птицами.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92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0676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Приемы разрешения </a:t>
            </a:r>
            <a:r>
              <a:rPr lang="ru-RU" b="1" u="sng" dirty="0" smtClean="0"/>
              <a:t>противоречия</a:t>
            </a:r>
            <a:br>
              <a:rPr lang="ru-RU" b="1" u="sng" dirty="0" smtClean="0"/>
            </a:br>
            <a:r>
              <a:rPr lang="ru-RU" b="1" u="sng" dirty="0"/>
              <a:t> </a:t>
            </a:r>
            <a:r>
              <a:rPr lang="ru-RU" b="1" u="sng" dirty="0" smtClean="0"/>
              <a:t>Мозговой штурм!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97891"/>
            <a:ext cx="10972800" cy="47267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завести кошек , собак (бороться </a:t>
            </a:r>
            <a:r>
              <a:rPr lang="ru-RU" dirty="0" smtClean="0"/>
              <a:t>уже после факта поселения) 2. создать такие условия при, которых птицы не будут селиться здесь (</a:t>
            </a:r>
            <a:r>
              <a:rPr lang="ru-RU" dirty="0" err="1" smtClean="0"/>
              <a:t>осуиить</a:t>
            </a:r>
            <a:r>
              <a:rPr lang="ru-RU" dirty="0" smtClean="0"/>
              <a:t> </a:t>
            </a:r>
            <a:r>
              <a:rPr lang="ru-RU" dirty="0" smtClean="0"/>
              <a:t>болота, закопать озерца, выкосить траву). 3. Самолетам летать по ночам 4. Защитить двигатель </a:t>
            </a:r>
            <a:r>
              <a:rPr lang="ru-RU" dirty="0" smtClean="0"/>
              <a:t>самолета </a:t>
            </a:r>
            <a:r>
              <a:rPr lang="ru-RU" dirty="0" smtClean="0"/>
              <a:t>(</a:t>
            </a:r>
            <a:r>
              <a:rPr lang="ru-RU" dirty="0" smtClean="0"/>
              <a:t>поставить </a:t>
            </a:r>
            <a:r>
              <a:rPr lang="ru-RU" dirty="0" smtClean="0"/>
              <a:t>решетку, изготовить двигатель который </a:t>
            </a:r>
            <a:r>
              <a:rPr lang="ru-RU" dirty="0" smtClean="0"/>
              <a:t> выбросит птичку без вреда) </a:t>
            </a:r>
            <a:r>
              <a:rPr lang="ru-RU" dirty="0" smtClean="0"/>
              <a:t>5. Выкрасить самолеты в яркие </a:t>
            </a:r>
            <a:r>
              <a:rPr lang="ru-RU" dirty="0" smtClean="0"/>
              <a:t>цвета. </a:t>
            </a:r>
            <a:r>
              <a:rPr lang="ru-RU" dirty="0" smtClean="0"/>
              <a:t>6. Не строить аэропорты местах, где могут поселиться птицы. 7. Закрыть аэропорт. Оперативное время: время когда самолёт над аэродромом включая взлёт и посадку. В это время Птицы САМИ со страшной силой удаляются от самолёта и от пути его следования. В оперативной зоне есть: Воз­дух</a:t>
            </a:r>
            <a:r>
              <a:rPr lang="ru-RU" dirty="0" smtClean="0"/>
              <a:t>, пти­цы, са­молёт ,сол­нце </a:t>
            </a:r>
            <a:r>
              <a:rPr lang="ru-RU" dirty="0" smtClean="0"/>
              <a:t>или луна либо их нет. Самолёт является системой которую легко </a:t>
            </a:r>
            <a:r>
              <a:rPr lang="ru-RU" dirty="0" smtClean="0"/>
              <a:t>изменить ,но  </a:t>
            </a:r>
            <a:r>
              <a:rPr lang="ru-RU" dirty="0" smtClean="0"/>
              <a:t>совсем нежелательно усложнять.... </a:t>
            </a:r>
            <a:r>
              <a:rPr lang="ru-RU" dirty="0" smtClean="0">
                <a:solidFill>
                  <a:srgbClr val="FF0000"/>
                </a:solidFill>
              </a:rPr>
              <a:t>Предлагаем использовать </a:t>
            </a:r>
            <a:r>
              <a:rPr lang="ru-RU" dirty="0" smtClean="0">
                <a:solidFill>
                  <a:srgbClr val="FF0000"/>
                </a:solidFill>
              </a:rPr>
              <a:t>воздух</a:t>
            </a:r>
            <a:r>
              <a:rPr lang="ru-RU" dirty="0" smtClean="0"/>
              <a:t>. Ужесточим ИКР: </a:t>
            </a:r>
            <a:r>
              <a:rPr lang="ru-RU" dirty="0" smtClean="0">
                <a:solidFill>
                  <a:srgbClr val="FF0000"/>
                </a:solidFill>
              </a:rPr>
              <a:t>воздух в момент появления самолёта со страшной силой отгоняет птиц прочь от аэродрома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время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время когда самолёт над аэродромом включая взлёт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посадку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перативная зона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Воз­дух, пти­цы, са­молёт ,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сол­нце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луна либо их 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ИКР- птицы пусть не улетают, но не приближаются к самолётам. В Японии проблему решили так: на самолётах нарисовали хищных птиц, в результате птицы видят огромных хищников и просто </a:t>
            </a:r>
            <a:r>
              <a:rPr lang="ru-RU" dirty="0" smtClean="0"/>
              <a:t>не подлетают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28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/>
              <a:t>Приемы разрешения </a:t>
            </a:r>
            <a:r>
              <a:rPr lang="ru-RU" sz="4000" b="1" u="sng" dirty="0" smtClean="0"/>
              <a:t>противоречия</a:t>
            </a:r>
            <a:br>
              <a:rPr lang="ru-RU" sz="4000" b="1" u="sng" dirty="0" smtClean="0"/>
            </a:br>
            <a:r>
              <a:rPr lang="ru-RU" sz="4000" b="1" u="sng" dirty="0" smtClean="0"/>
              <a:t>Птиц не </a:t>
            </a:r>
            <a:r>
              <a:rPr lang="ru-RU" sz="4000" b="1" u="sng" dirty="0" err="1" smtClean="0"/>
              <a:t>изменить!Обратим</a:t>
            </a:r>
            <a:r>
              <a:rPr lang="ru-RU" sz="4000" b="1" u="sng" dirty="0" smtClean="0"/>
              <a:t> вред в пользу!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935480"/>
            <a:ext cx="11249891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Проблемма</a:t>
            </a:r>
            <a:r>
              <a:rPr lang="ru-RU" dirty="0" smtClean="0"/>
              <a:t> во внезапности появления некоторой силы </a:t>
            </a:r>
            <a:r>
              <a:rPr lang="ru-RU" dirty="0" smtClean="0"/>
              <a:t> </a:t>
            </a:r>
            <a:r>
              <a:rPr lang="ru-RU" dirty="0" smtClean="0"/>
              <a:t>от столкновения, и её непредсказуемом поведении. </a:t>
            </a:r>
            <a:endParaRPr lang="ru-RU" dirty="0" smtClean="0"/>
          </a:p>
          <a:p>
            <a:r>
              <a:rPr lang="ru-RU" dirty="0" smtClean="0"/>
              <a:t>2.Движения </a:t>
            </a:r>
            <a:r>
              <a:rPr lang="ru-RU" dirty="0" smtClean="0"/>
              <a:t>птиц и самолетов должны быть вне "события" этой силы, т.е вне пересечения траекторий их полетов.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Предположим: Поведение частей системы </a:t>
            </a:r>
            <a:r>
              <a:rPr lang="ru-RU" dirty="0" err="1" smtClean="0"/>
              <a:t>вза­имоиск­лю­чительны</a:t>
            </a:r>
            <a:r>
              <a:rPr lang="ru-RU" dirty="0" smtClean="0"/>
              <a:t> (или птицы, или Воздушное Судно ВС), следовательно нужно менять "поведение" этих частей.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Одна из частей должна вести себя так же как другая, т.е содействовать или не мешать последней в её движении. </a:t>
            </a:r>
            <a:r>
              <a:rPr lang="ru-RU" dirty="0"/>
              <a:t> </a:t>
            </a:r>
            <a:r>
              <a:rPr lang="ru-RU" dirty="0" smtClean="0"/>
              <a:t>Приборы у </a:t>
            </a:r>
            <a:r>
              <a:rPr lang="ru-RU" dirty="0" smtClean="0"/>
              <a:t> </a:t>
            </a:r>
            <a:r>
              <a:rPr lang="ru-RU" dirty="0" smtClean="0"/>
              <a:t>самолетов </a:t>
            </a:r>
            <a:r>
              <a:rPr lang="ru-RU" dirty="0" smtClean="0"/>
              <a:t>универсальны и  </a:t>
            </a:r>
            <a:r>
              <a:rPr lang="ru-RU" dirty="0" smtClean="0"/>
              <a:t>просчитаны с учетом ветров и прочих условий и </a:t>
            </a:r>
            <a:r>
              <a:rPr lang="ru-RU" dirty="0" smtClean="0"/>
              <a:t> </a:t>
            </a:r>
            <a:r>
              <a:rPr lang="ru-RU" dirty="0" smtClean="0"/>
              <a:t>менять их </a:t>
            </a:r>
            <a:r>
              <a:rPr lang="ru-RU" dirty="0" smtClean="0"/>
              <a:t>не представляется </a:t>
            </a:r>
            <a:r>
              <a:rPr lang="ru-RU" dirty="0" smtClean="0"/>
              <a:t>возможным </a:t>
            </a:r>
            <a:r>
              <a:rPr lang="ru-RU" dirty="0" smtClean="0"/>
              <a:t>.Поведение </a:t>
            </a:r>
            <a:r>
              <a:rPr lang="ru-RU" dirty="0" smtClean="0"/>
              <a:t>птиц </a:t>
            </a:r>
            <a:r>
              <a:rPr lang="ru-RU" dirty="0" smtClean="0"/>
              <a:t>,  а именно  полет </a:t>
            </a:r>
            <a:r>
              <a:rPr lang="ru-RU" dirty="0" smtClean="0"/>
              <a:t>- средство для достижения целей питания </a:t>
            </a:r>
            <a:r>
              <a:rPr lang="ru-RU" dirty="0" smtClean="0"/>
              <a:t> </a:t>
            </a:r>
            <a:r>
              <a:rPr lang="ru-RU" dirty="0" smtClean="0"/>
              <a:t>следовательно нужно сделать так </a:t>
            </a:r>
            <a:r>
              <a:rPr lang="ru-RU" dirty="0" smtClean="0"/>
              <a:t>,чтобы </a:t>
            </a:r>
            <a:r>
              <a:rPr lang="ru-RU" dirty="0" smtClean="0"/>
              <a:t>они не летали но цель свою реализовывали </a:t>
            </a:r>
            <a:endParaRPr lang="ru-RU" dirty="0" smtClean="0"/>
          </a:p>
          <a:p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(корм из </a:t>
            </a:r>
            <a:r>
              <a:rPr lang="ru-RU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недоеденых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обедов пассажиров самолетов)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 в кормушки вбрасывается автоматически со звуком самолета идущего на посадку, что бы </a:t>
            </a:r>
            <a:r>
              <a:rPr lang="ru-RU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вырабатать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условный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860799" y="376380"/>
            <a:ext cx="4163522" cy="62807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D4FD48-693E-427E-80D8-842B6E71E1E5}"/>
              </a:ext>
            </a:extLst>
          </p:cNvPr>
          <p:cNvSpPr/>
          <p:nvPr/>
        </p:nvSpPr>
        <p:spPr>
          <a:xfrm>
            <a:off x="1847273" y="1362363"/>
            <a:ext cx="808459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FBF1A5-74AC-4792-BB5F-976236D4E3F7}"/>
              </a:ext>
            </a:extLst>
          </p:cNvPr>
          <p:cNvSpPr/>
          <p:nvPr/>
        </p:nvSpPr>
        <p:spPr>
          <a:xfrm>
            <a:off x="1800602" y="3068782"/>
            <a:ext cx="808459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FA2F73-0ED0-46C6-8EEC-F86264D6D09F}"/>
              </a:ext>
            </a:extLst>
          </p:cNvPr>
          <p:cNvSpPr/>
          <p:nvPr/>
        </p:nvSpPr>
        <p:spPr>
          <a:xfrm>
            <a:off x="1736437" y="4754881"/>
            <a:ext cx="808459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http://www.apus.ru/site.xp/049050124053048050055049.html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D05EA-ABBC-4075-9F47-420DBF7991C4}"/>
              </a:ext>
            </a:extLst>
          </p:cNvPr>
          <p:cNvSpPr/>
          <p:nvPr/>
        </p:nvSpPr>
        <p:spPr>
          <a:xfrm>
            <a:off x="1810329" y="2207727"/>
            <a:ext cx="808459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Источник: https://travelask.ru/blog/posts/9685-kak-aeroporty-zaschischayut-samolety-ot-stolknoveniy-s-ptits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BEA658-98C5-47DB-9E18-4962D7929A74}"/>
              </a:ext>
            </a:extLst>
          </p:cNvPr>
          <p:cNvSpPr/>
          <p:nvPr/>
        </p:nvSpPr>
        <p:spPr>
          <a:xfrm>
            <a:off x="1805711" y="3870960"/>
            <a:ext cx="808459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http://www.vutka.com.ua/product/mojo-owl-sova_0v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6077" y="3103123"/>
            <a:ext cx="773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Источник: https://travelask.ru/blog/posts/9685-kak-aeroporty-zaschischayut-samolety-ot-stolknoveniy-s-ptits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1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Картотека устройств по отпугиванию птиц на аэродромах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2087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Специальное направление в науке — авиационная орнитология, которая изучает закономерности столкновения авиалайнеров с птицами, а также биологические и технологические способы борьбы с подобными происшествиями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3554" name="Picture 2" descr="Как аэропорты защищают самолеты от столкновений с пти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465" y="2069729"/>
            <a:ext cx="7810500" cy="439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1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Орнитологическое обеспечение полетов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3855" y="2071989"/>
            <a:ext cx="10233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предотвращение столкновений ВС с птицами</a:t>
            </a:r>
          </a:p>
          <a:p>
            <a:pPr marL="609600" indent="-609600" algn="ctr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контроля за перемещениями птиц</a:t>
            </a: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оперативного оповещения</a:t>
            </a: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Устранение условий концентрации птиц</a:t>
            </a: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отпугивания птиц</a:t>
            </a: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Расследование столкновений ВС с птицами</a:t>
            </a:r>
          </a:p>
          <a:p>
            <a:pPr marL="609600" indent="-609600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орнитологической обстановки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Защита от птиц взлётно-посадочной полосы (ВПП)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0170" y="1498060"/>
            <a:ext cx="7643975" cy="48265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в борьбе с ущербом, наносимым птицами,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удаётся достичь при комплексном подходе, когда организационные мероприятия и применение традиционных средств, таких как например пиротехника, сочетается с использованием современных технических средств защиты, воздействующих на различные органы чувств птиц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лётных полях сегодня широко применяются биоакустические приборы и системы, воспроизводящие сигналы тревоги и бедствия отпугиваемых птиц, крики хищников, ружейные выстрелы и другие звуки, воздействующие на птиц. Главная особенность аэропортов как защищаемых объектов - их большая площадь, притом не имеющая препятствий для распространения звука и света. Учитывая это, в качестве основного прибора для отпугивания птиц используется "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AMP". Этот прибор обладает высокой выходной мощностью. Его сигнал слышен на расстоянии более 1 км.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Как выбрать отпугиватель птиц для аэродр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17" y="1676676"/>
            <a:ext cx="3881336" cy="2310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378689" y="5644990"/>
            <a:ext cx="4082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Приём объединения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73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1706</TotalTime>
  <Words>2771</Words>
  <Application>Microsoft Office PowerPoint</Application>
  <PresentationFormat>Широкоэкранный</PresentationFormat>
  <Paragraphs>183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Загадаю я загадку…</vt:lpstr>
      <vt:lpstr>Птицы сталкиваются с самолетом, а сталкиваться не должны</vt:lpstr>
      <vt:lpstr>Презентация PowerPoint</vt:lpstr>
      <vt:lpstr>Оперативное время: время когда самолёт над аэродромом включая взлёт и посадку  Оперативная зона : Воз­дух, пти­цы, са­молёт ,сол­нце или луна либо их нет</vt:lpstr>
      <vt:lpstr>Картотека устройств по отпугиванию птиц на аэродромах</vt:lpstr>
      <vt:lpstr>Специальное направление в науке — авиационная орнитология, которая изучает закономерности столкновения авиалайнеров с птицами, а также биологические и технологические способы борьбы с подобными происшествиями </vt:lpstr>
      <vt:lpstr>Орнитологическое обеспечение полетов </vt:lpstr>
      <vt:lpstr>Защита от птиц взлётно-посадочной полосы (ВПП) </vt:lpstr>
      <vt:lpstr>Авиационная орнитология </vt:lpstr>
      <vt:lpstr>Презентация PowerPoint</vt:lpstr>
      <vt:lpstr>Столкновение птицы с воздушным судном</vt:lpstr>
      <vt:lpstr>Устойчивость летательных аппаратов к столкновению</vt:lpstr>
      <vt:lpstr>Туда , где есть корм …</vt:lpstr>
      <vt:lpstr>Устранение условий концентрации птиц </vt:lpstr>
      <vt:lpstr>Автономные дроны</vt:lpstr>
      <vt:lpstr> Биоакустическая установка</vt:lpstr>
      <vt:lpstr>Презентация PowerPoint</vt:lpstr>
      <vt:lpstr>Воздушные змеи </vt:lpstr>
      <vt:lpstr>Химические отпугиватели </vt:lpstr>
      <vt:lpstr>   Организация оперативного оповещения </vt:lpstr>
      <vt:lpstr>Визуальные отпугиватели</vt:lpstr>
      <vt:lpstr>Презентация PowerPoint</vt:lpstr>
      <vt:lpstr>Презентация PowerPoint</vt:lpstr>
      <vt:lpstr>Презентация PowerPoint</vt:lpstr>
      <vt:lpstr> ВИЗУАЛЬНЫЕ ПТИЦЕЗАЩИТНЫЕ        МАРКЕРЫ И РЕПЕЛЛЕНТЫ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разрешения противоречия</vt:lpstr>
      <vt:lpstr>Оптический гель </vt:lpstr>
      <vt:lpstr>Презентация PowerPoint</vt:lpstr>
      <vt:lpstr>Лазерные приборы</vt:lpstr>
      <vt:lpstr>Интересно, что, помимо технических средств, отпугивать неразумных пернатых помогают хищные птицы. Например, в число сотрудников «Домодедово» и «Внуково» входят специально обученные соколы и ястребы. Такая же практика существует и в аэропорту Санкт-Петербурга, Нижнего Новгорода, Нью-Йорка, Антверпена, а также во многих других городах по всему миру. </vt:lpstr>
      <vt:lpstr>Орнитологическое обеспечение полетов</vt:lpstr>
      <vt:lpstr>Хищные птицы Ручной хищник </vt:lpstr>
      <vt:lpstr>Презентация PowerPoint</vt:lpstr>
      <vt:lpstr>Звуковой сигнал</vt:lpstr>
      <vt:lpstr>Отпугивание птиц с помощью пиротехнических, акустических и других средств </vt:lpstr>
      <vt:lpstr>Презентация PowerPoint</vt:lpstr>
      <vt:lpstr>Биоакустическое отпугивание </vt:lpstr>
      <vt:lpstr>Звуковые отпугиватели</vt:lpstr>
      <vt:lpstr>Для отпугивания птиц используют биоакустические установки, которые размещают по периметру аэропортов. Подобные установки воспроизводят голоса нескольких видов птиц и обеспечивают защиту территории в радиусе 220 м</vt:lpstr>
      <vt:lpstr>Принцип</vt:lpstr>
      <vt:lpstr>                     Защита ангаров от птиц  защита от ущерба, который наносят пернатые самолётам в ангарах</vt:lpstr>
      <vt:lpstr>Приемы разрешения противоречия</vt:lpstr>
      <vt:lpstr>Несколько стратегий</vt:lpstr>
      <vt:lpstr>Приемы разрешения противоречия  Мозговой штурм!</vt:lpstr>
      <vt:lpstr>Приемы разрешения противоречия Птиц не изменить!Обратим вред в пользу!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Георгий Стешкин</cp:lastModifiedBy>
  <cp:revision>360</cp:revision>
  <dcterms:created xsi:type="dcterms:W3CDTF">2019-11-21T05:15:03Z</dcterms:created>
  <dcterms:modified xsi:type="dcterms:W3CDTF">2023-03-31T17:03:29Z</dcterms:modified>
</cp:coreProperties>
</file>