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-7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9168-06C1-447F-91B3-78C3BD03D96A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76DB6E5-7123-4ECB-BA13-191BEC9C1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334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9168-06C1-447F-91B3-78C3BD03D96A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6DB6E5-7123-4ECB-BA13-191BEC9C1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831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9168-06C1-447F-91B3-78C3BD03D96A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6DB6E5-7123-4ECB-BA13-191BEC9C12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3776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9168-06C1-447F-91B3-78C3BD03D96A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6DB6E5-7123-4ECB-BA13-191BEC9C1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791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9168-06C1-447F-91B3-78C3BD03D96A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6DB6E5-7123-4ECB-BA13-191BEC9C12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9230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9168-06C1-447F-91B3-78C3BD03D96A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6DB6E5-7123-4ECB-BA13-191BEC9C1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7275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9168-06C1-447F-91B3-78C3BD03D96A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B6E5-7123-4ECB-BA13-191BEC9C1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4760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9168-06C1-447F-91B3-78C3BD03D96A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B6E5-7123-4ECB-BA13-191BEC9C1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841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9168-06C1-447F-91B3-78C3BD03D96A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B6E5-7123-4ECB-BA13-191BEC9C1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776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9168-06C1-447F-91B3-78C3BD03D96A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6DB6E5-7123-4ECB-BA13-191BEC9C1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532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9168-06C1-447F-91B3-78C3BD03D96A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76DB6E5-7123-4ECB-BA13-191BEC9C1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319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9168-06C1-447F-91B3-78C3BD03D96A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76DB6E5-7123-4ECB-BA13-191BEC9C1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946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9168-06C1-447F-91B3-78C3BD03D96A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B6E5-7123-4ECB-BA13-191BEC9C1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392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9168-06C1-447F-91B3-78C3BD03D96A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B6E5-7123-4ECB-BA13-191BEC9C1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078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9168-06C1-447F-91B3-78C3BD03D96A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B6E5-7123-4ECB-BA13-191BEC9C1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061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9168-06C1-447F-91B3-78C3BD03D96A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6DB6E5-7123-4ECB-BA13-191BEC9C1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372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9168-06C1-447F-91B3-78C3BD03D96A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76DB6E5-7123-4ECB-BA13-191BEC9C12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1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Сравнение </a:t>
            </a:r>
            <a:r>
              <a:rPr lang="ru-RU" b="1" dirty="0" smtClean="0">
                <a:solidFill>
                  <a:srgbClr val="FF0000"/>
                </a:solidFill>
              </a:rPr>
              <a:t>устройств для полета </a:t>
            </a:r>
            <a:r>
              <a:rPr lang="ru-RU" b="1" dirty="0" smtClean="0">
                <a:solidFill>
                  <a:srgbClr val="FF0000"/>
                </a:solidFill>
              </a:rPr>
              <a:t>в мифах и первых </a:t>
            </a:r>
            <a:r>
              <a:rPr lang="ru-RU" b="1" dirty="0" smtClean="0">
                <a:solidFill>
                  <a:srgbClr val="FF0000"/>
                </a:solidFill>
              </a:rPr>
              <a:t>устройств, </a:t>
            </a:r>
            <a:r>
              <a:rPr lang="ru-RU" b="1" dirty="0" smtClean="0">
                <a:solidFill>
                  <a:srgbClr val="FF0000"/>
                </a:solidFill>
              </a:rPr>
              <a:t>позволивших человеку совершить короткие полеты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1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8024" y="496443"/>
            <a:ext cx="3992732" cy="57626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Устройства описанные в мифах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70571" y="1282026"/>
            <a:ext cx="4342893" cy="33540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Летающий дракон в мифах Древнего Китая: подъемную силу создавала плоская поверхность, наклоненная против ветра.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715949" y="768638"/>
            <a:ext cx="3999001" cy="57626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Первые устройства для коротких полетов человека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431362" y="1377950"/>
            <a:ext cx="4338674" cy="3354060"/>
          </a:xfrm>
        </p:spPr>
        <p:txBody>
          <a:bodyPr/>
          <a:lstStyle/>
          <a:p>
            <a:pPr algn="ctr"/>
            <a:r>
              <a:rPr lang="ru-RU" sz="2400" b="1" dirty="0"/>
              <a:t>Воздушный змей: подъемную силу создавала плоская поверхность, наклоненная против ветра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988" y="4114046"/>
            <a:ext cx="3237257" cy="23227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827" y="3816590"/>
            <a:ext cx="3142611" cy="231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39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34293" y="496443"/>
            <a:ext cx="3992732" cy="57626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Устройства описанные в мифах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02774" y="1193892"/>
            <a:ext cx="4342893" cy="33540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Полет холопа Никиты из мифов Руси: крылья из дерева и кожи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616797" y="856772"/>
            <a:ext cx="3999001" cy="57626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Первые устройства для коротких полетов человека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442379" y="1466085"/>
            <a:ext cx="4338674" cy="3354060"/>
          </a:xfrm>
        </p:spPr>
        <p:txBody>
          <a:bodyPr/>
          <a:lstStyle/>
          <a:p>
            <a:pPr algn="ctr"/>
            <a:r>
              <a:rPr lang="ru-RU" sz="2400" b="1" dirty="0"/>
              <a:t>Первый дельтаплан Аббаса ибн </a:t>
            </a:r>
            <a:r>
              <a:rPr lang="ru-RU" sz="2400" b="1" dirty="0" err="1"/>
              <a:t>Фирнаса</a:t>
            </a:r>
            <a:r>
              <a:rPr lang="ru-RU" sz="2400" b="1" dirty="0"/>
              <a:t>: </a:t>
            </a:r>
            <a:r>
              <a:rPr lang="ru-RU" sz="2400" b="1" dirty="0" smtClean="0"/>
              <a:t>искусственное крыло </a:t>
            </a:r>
            <a:r>
              <a:rPr lang="ru-RU" sz="2400" b="1" dirty="0"/>
              <a:t>из ткани, натянутой на деревянные распорки</a:t>
            </a:r>
            <a:r>
              <a:rPr lang="ru-RU" dirty="0"/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896" y="2645195"/>
            <a:ext cx="2725148" cy="32738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135" y="3732317"/>
            <a:ext cx="3572566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55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7520" y="205516"/>
            <a:ext cx="3992732" cy="148216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Устройства описанные в мифах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60402" y="1469313"/>
            <a:ext cx="4342893" cy="33540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Миф Древней Греции о полете Икара, сына Дедала: крылья были собраны из перьев птиц и скреплены воском, в движение приводились с помощью взмаха рук.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209029" y="295071"/>
            <a:ext cx="3999001" cy="173293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Первые устройства для коротких полетов человека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177974" y="1543203"/>
            <a:ext cx="4338674" cy="335406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/>
              <a:t>Махолет</a:t>
            </a:r>
            <a:r>
              <a:rPr lang="ru-RU" sz="2000" b="1" dirty="0"/>
              <a:t> или орнитоптер Леонардо да Винчи: летательный аппарат, подъемная сила которого создается благодаря маховым движениям крыльев.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536" y="4267164"/>
            <a:ext cx="2834664" cy="2388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432" y="4183486"/>
            <a:ext cx="3829725" cy="238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275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2603" y="245891"/>
            <a:ext cx="3992732" cy="135516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Устройства описанные в мифах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25655" y="1248976"/>
            <a:ext cx="4342893" cy="335406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Полет в сказках, мифах и легендах других народов: разжигался костер из стружек, накрывался мокрой рогожей, на рогожу мог садиться любой желающий, и его жаром поднимало на небеса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638833" y="834738"/>
            <a:ext cx="3999001" cy="57626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Первые устройства для коротких полетов человека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222041" y="1488119"/>
            <a:ext cx="4682143" cy="22421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b="1" dirty="0"/>
              <a:t>Воздушный шар братьев Жозеф-Мишель и Жак-</a:t>
            </a:r>
            <a:r>
              <a:rPr lang="ru-RU" sz="2000" b="1" dirty="0" err="1"/>
              <a:t>Этьенн</a:t>
            </a:r>
            <a:r>
              <a:rPr lang="ru-RU" sz="2000" b="1" dirty="0"/>
              <a:t> Монгольфье: летательный аппарат представлял собой воздушный шар из холста диаметром 39 футов (около 12 м), оклеенного бумагой, наполненный горячим дымом</a:t>
            </a:r>
            <a:r>
              <a:rPr lang="ru-RU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733" y="3865850"/>
            <a:ext cx="3514877" cy="24027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398" y="3789721"/>
            <a:ext cx="3407205" cy="258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26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</TotalTime>
  <Words>223</Words>
  <Application>Microsoft Office PowerPoint</Application>
  <PresentationFormat>Произвольный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Легкий дым</vt:lpstr>
      <vt:lpstr>Сравнение устройств для полета в мифах и первых устройств, позволивших человеку совершить короткие полеты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Сравнение устройств в мифах и первых устройств позволивших человеку совершить короткие полеты</dc:title>
  <dc:creator>Adm051222</dc:creator>
  <cp:lastModifiedBy>Пользователь</cp:lastModifiedBy>
  <cp:revision>6</cp:revision>
  <dcterms:created xsi:type="dcterms:W3CDTF">2023-03-26T19:54:19Z</dcterms:created>
  <dcterms:modified xsi:type="dcterms:W3CDTF">2023-03-27T18:36:44Z</dcterms:modified>
</cp:coreProperties>
</file>