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7" r:id="rId2"/>
    <p:sldId id="317" r:id="rId3"/>
    <p:sldId id="293" r:id="rId4"/>
    <p:sldId id="313" r:id="rId5"/>
    <p:sldId id="307" r:id="rId6"/>
    <p:sldId id="308" r:id="rId7"/>
    <p:sldId id="297" r:id="rId8"/>
    <p:sldId id="299" r:id="rId9"/>
    <p:sldId id="300" r:id="rId10"/>
    <p:sldId id="314" r:id="rId11"/>
    <p:sldId id="301" r:id="rId12"/>
    <p:sldId id="303" r:id="rId13"/>
    <p:sldId id="316" r:id="rId14"/>
    <p:sldId id="304" r:id="rId15"/>
    <p:sldId id="305" r:id="rId16"/>
    <p:sldId id="311" r:id="rId17"/>
    <p:sldId id="315" r:id="rId18"/>
    <p:sldId id="312" r:id="rId19"/>
    <p:sldId id="310" r:id="rId20"/>
    <p:sldId id="26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AB"/>
    <a:srgbClr val="FFF1C5"/>
    <a:srgbClr val="FFE89F"/>
    <a:srgbClr val="FFD85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792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8BF24-AA57-4AFB-94A2-71EEEB34E3BD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0F059C-7D02-4742-92BC-42BA055490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612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AE2BBE-10D4-418B-9D99-7EA86641ED2F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4422A5-CEDE-4C18-9D95-30077E5EA8F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6EE3B92E-E4E9-40AF-9900-E126E6C8D6E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EB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мка 14">
            <a:extLst>
              <a:ext uri="{FF2B5EF4-FFF2-40B4-BE49-F238E27FC236}">
                <a16:creationId xmlns:a16="http://schemas.microsoft.com/office/drawing/2014/main" xmlns="" id="{1DA028C8-1325-4FC8-B28D-8987480C58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2173"/>
            </a:avLst>
          </a:prstGeom>
          <a:pattFill prst="pct80">
            <a:fgClr>
              <a:schemeClr val="accent1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4055AF-3998-429C-9596-D4443C00C30F}"/>
              </a:ext>
            </a:extLst>
          </p:cNvPr>
          <p:cNvSpPr txBox="1"/>
          <p:nvPr/>
        </p:nvSpPr>
        <p:spPr>
          <a:xfrm>
            <a:off x="2918691" y="5834674"/>
            <a:ext cx="6354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b="1" dirty="0"/>
          </a:p>
          <a:p>
            <a:pPr algn="ctr"/>
            <a:r>
              <a:rPr lang="ru-RU" sz="1400" b="1" dirty="0"/>
              <a:t>2020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0BF697F1-DAFB-46B6-8A51-6CC22BA66092}"/>
              </a:ext>
            </a:extLst>
          </p:cNvPr>
          <p:cNvSpPr/>
          <p:nvPr/>
        </p:nvSpPr>
        <p:spPr>
          <a:xfrm>
            <a:off x="1391055" y="2607082"/>
            <a:ext cx="8336606" cy="2048164"/>
          </a:xfrm>
          <a:prstGeom prst="round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Номинация</a:t>
            </a:r>
            <a:r>
              <a:rPr lang="ru-RU" sz="4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4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Исследования</a:t>
            </a:r>
            <a:r>
              <a:rPr lang="ru-RU" sz="4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  <a:cs typeface="Times New Roman" pitchFamily="18" charset="0"/>
              </a:rPr>
              <a:t>Задание 2</a:t>
            </a:r>
            <a:endParaRPr lang="ru-RU" sz="4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85625" y="369651"/>
            <a:ext cx="54183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9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Кубок ТРИЗ -Саммита – 2022/2023</a:t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9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9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11–14 лет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pic>
        <p:nvPicPr>
          <p:cNvPr id="5" name="Picture 4" descr="https://hdpic.club/uploads/posts/2022-01/1643307766_17-hdpic-club-p-samolet-dlya-detei-na-prozrachnom-fone-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295" y="645707"/>
            <a:ext cx="3838973" cy="1572200"/>
          </a:xfrm>
          <a:prstGeom prst="rect">
            <a:avLst/>
          </a:prstGeom>
          <a:noFill/>
        </p:spPr>
      </p:pic>
      <p:pic>
        <p:nvPicPr>
          <p:cNvPr id="6" name="Picture 6" descr="https://hdpic.club/uploads/posts/2022-01/1643307824_30-hdpic-club-p-samolet-dlya-detei-na-prozrachnom-fone-5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4153" y="4849156"/>
            <a:ext cx="3622719" cy="18236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50754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 изменялась систем регистрации и распределения пассажиров на рейс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1973 год</a:t>
            </a:r>
            <a:r>
              <a:rPr lang="ru-RU" dirty="0" smtClean="0"/>
              <a:t> -  аэропорту Мемфиса (США) создана первая в мире система распределения багажа -багаж и иные грузы распределялись с помощью системы транспортеров.</a:t>
            </a:r>
          </a:p>
          <a:p>
            <a:r>
              <a:rPr lang="ru-RU" dirty="0" smtClean="0"/>
              <a:t>с 1970 по 2000 годы. Для увеличения пропускной способности аэропортов создаются </a:t>
            </a:r>
            <a:r>
              <a:rPr lang="ru-RU" dirty="0" err="1" smtClean="0"/>
              <a:t>аэроузлы</a:t>
            </a:r>
            <a:r>
              <a:rPr lang="ru-RU" dirty="0" smtClean="0"/>
              <a:t> или авиационные </a:t>
            </a:r>
            <a:r>
              <a:rPr lang="ru-RU" dirty="0" err="1" smtClean="0"/>
              <a:t>хабы</a:t>
            </a:r>
            <a:r>
              <a:rPr lang="ru-RU" dirty="0" smtClean="0"/>
              <a:t>. Такие аэропорты стали интегрироваться с железными и шоссейными дорогами, пассажирские терминалы превращаются в торговые центры. </a:t>
            </a:r>
          </a:p>
          <a:p>
            <a:r>
              <a:rPr lang="ru-RU" dirty="0" smtClean="0"/>
              <a:t>Создаются до с 2000 года и по настоящее время. В настоящее время преобладает концепция создания аэропорта как делового центра региона, города и даже страны. Аэропорт представляет собой город с отличной развитой транспортной инфраструктурой, офисами, деловыми центрами, зонами отдыха, парками, скверами, т.е. аэропорт является не просто транспортно-пересадочным узлом, но также деловым и региональным центром, привлекающим не только пользователей транспортных услуг, но и жителей окружающей территории, использующих его инфраструктуру для реализации потребностей в бизнесе, досуге, </a:t>
            </a:r>
            <a:r>
              <a:rPr lang="ru-RU" dirty="0" err="1" smtClean="0"/>
              <a:t>отдыхе.полнительные</a:t>
            </a:r>
            <a:r>
              <a:rPr lang="ru-RU" dirty="0" smtClean="0"/>
              <a:t> </a:t>
            </a:r>
            <a:r>
              <a:rPr lang="ru-RU" dirty="0" err="1" smtClean="0"/>
              <a:t>взлётно</a:t>
            </a:r>
            <a:r>
              <a:rPr lang="ru-RU" dirty="0" smtClean="0"/>
              <a:t>- посадочные полосы.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реактивный эскалатор.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Когда размеры средних аэропортов выросли в несколько раз, то проблемой стала огромная толпа народа, а такие же очереди перед терминалами. И тогда были сконструированы эскалаторы, которые бы крепились сразу к автобусам.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204" y="466928"/>
            <a:ext cx="11018196" cy="13801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 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скором будущем…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Паспортный и таможенный контроль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3310" y="2704288"/>
            <a:ext cx="10629089" cy="3620311"/>
          </a:xfrm>
        </p:spPr>
        <p:txBody>
          <a:bodyPr/>
          <a:lstStyle/>
          <a:p>
            <a:r>
              <a:rPr lang="ru-RU" u="sng" dirty="0" smtClean="0"/>
              <a:t>Паспортный контроль, проверка багажа и личных вещей пассажира будет проводиться одновременно и за считанные секунды.</a:t>
            </a:r>
            <a:r>
              <a:rPr lang="ru-RU" dirty="0" smtClean="0"/>
              <a:t> Достаточно лишь пройти через специальные ворота, оснащенные электронной системой сканирования и распознавания.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скором будущем…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Посадка на рейс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правило посадка  на рейс начинается за 40 минут и заканчивается за 20 минут до вылета.  Контролировать  время  поможет специальный браслет -датчик.</a:t>
            </a:r>
          </a:p>
          <a:p>
            <a:r>
              <a:rPr lang="ru-RU" dirty="0" smtClean="0"/>
              <a:t>Чтобы найти свой выход на посадку, ориентируйтесь по указателям в датчике  сразу после входа в зону посадки и по схеме аэропорта.  Он сможет так же напомнить , что номер выхода на посадку, который указан на виртуальном   посадочном талоне, может измениться. </a:t>
            </a:r>
          </a:p>
          <a:p>
            <a:r>
              <a:rPr lang="ru-RU" dirty="0" smtClean="0"/>
              <a:t>На выходе нужно будет предъявить браслет, с которого выйдет информация   о том , есть ли у вас виза для страны пребывания. После стойки выхода через </a:t>
            </a:r>
            <a:r>
              <a:rPr lang="ru-RU" dirty="0" err="1" smtClean="0"/>
              <a:t>телетрап</a:t>
            </a:r>
            <a:r>
              <a:rPr lang="ru-RU" dirty="0" smtClean="0"/>
              <a:t> или </a:t>
            </a:r>
            <a:r>
              <a:rPr lang="ru-RU" dirty="0" err="1" smtClean="0"/>
              <a:t>космо-автобус</a:t>
            </a:r>
            <a:r>
              <a:rPr lang="ru-RU" dirty="0" smtClean="0"/>
              <a:t> вы попадаете в самолет. 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будущем на самолетах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9430" y="1935480"/>
            <a:ext cx="7632970" cy="4389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Внутри современные пассажирские самолеты устроены примерно одинаково — салон с рядами кресел и отделение для грузов и багажа. </a:t>
            </a:r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будущем на самолетах, отправляющиеся в непродолжительные полеты, не будет багажного отсека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</a:t>
            </a:r>
            <a:r>
              <a:rPr lang="ru-RU" dirty="0" smtClean="0"/>
              <a:t> зато салон станет вместительнее. Туда спешащий пассажир сможет поместиться вместе со своими вещами — совсем как в городской автобус. Напротив, лайнеры для дальних рейсов предложат пассажирам редкий для сегодняшнего дня </a:t>
            </a:r>
            <a:r>
              <a:rPr lang="ru-RU" dirty="0" err="1" smtClean="0"/>
              <a:t>комфорт.Например</a:t>
            </a:r>
            <a:r>
              <a:rPr lang="ru-RU" dirty="0" smtClean="0"/>
              <a:t>, вместо кресла в салоне в распоряжении авиапутешественника окажется отдельная каюта с настоящей кроватью.</a:t>
            </a:r>
            <a:endParaRPr lang="ru-RU" dirty="0"/>
          </a:p>
        </p:txBody>
      </p:sp>
      <p:pic>
        <p:nvPicPr>
          <p:cNvPr id="36866" name="Picture 2" descr="Внутри самолета будущег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744" y="2762655"/>
            <a:ext cx="3605922" cy="260355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скором будущем…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Прибытие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 только вы окажитесь в аэропорту прилета, вам останется только снова пройти паспортный и таможенный контроль по прибытию через браслет на руке . 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Зона выдачи багажа   разделена на так называемые  цветные магнитные «карусели» по номерам рейсов. Чтобы быстро и легко найти именно свой чемодан из сотни других, пассажирам достаточно  включить функцию «Багаж» на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космо-браслете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Это позволит очень быстро найти свой багаж ( Действие космического притяжения только со своим багажом!). Это  можно  сделать  очень быстро не выходя из зоны прилета.  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скором будущем…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Пересадка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Как правило, если вы летите все рейсы одной авиакомпанией, или эти авиакомпании в одном альянсе, то вам не придется переоформлять посадочный талон и багаж в аэропорту пересадки, а только переехать на </a:t>
            </a:r>
            <a:r>
              <a:rPr lang="ru-RU" dirty="0" err="1" smtClean="0"/>
              <a:t>космо</a:t>
            </a:r>
            <a:r>
              <a:rPr lang="ru-RU" dirty="0" smtClean="0"/>
              <a:t> -</a:t>
            </a:r>
            <a:r>
              <a:rPr lang="ru-RU" dirty="0" err="1" smtClean="0"/>
              <a:t>скуторе</a:t>
            </a:r>
            <a:r>
              <a:rPr lang="ru-RU" dirty="0" smtClean="0"/>
              <a:t>  на нужный выход в зоне посадки с одного самолета на другой. Тогда о багаже позаботится электронный датчик- браслет : его перегрузят </a:t>
            </a:r>
            <a:r>
              <a:rPr lang="ru-RU" dirty="0" err="1" smtClean="0"/>
              <a:t>мобильные-роботы</a:t>
            </a:r>
            <a:r>
              <a:rPr lang="ru-RU" dirty="0" smtClean="0"/>
              <a:t> с самолета на самолет. Большинство случаев потери багажа  происходит именно в момент пересадки, особенно если стыковка короткая. Если же  по каким то причинам багаж «отстал»не переживайте,  багаж начнёт сам за себя беспокоиться  и издавать специальные звуки  которые направят  «отстающего» в   транзитную или </a:t>
            </a:r>
            <a:r>
              <a:rPr lang="ru-RU" dirty="0" err="1" smtClean="0"/>
              <a:t>трансферную</a:t>
            </a:r>
            <a:r>
              <a:rPr lang="ru-RU" dirty="0" smtClean="0"/>
              <a:t> зону.</a:t>
            </a:r>
          </a:p>
          <a:p>
            <a:r>
              <a:rPr lang="ru-RU" dirty="0" smtClean="0"/>
              <a:t>Транзит — это когда вы продолжаете свое путешествие тем же самым самолетом и тем же самым номером рейса, но у вас есть остановка в промежуточном аэропорту, Но всё под контролем держит </a:t>
            </a:r>
            <a:r>
              <a:rPr lang="ru-RU" dirty="0" err="1" smtClean="0"/>
              <a:t>Космо-браслет</a:t>
            </a:r>
            <a:r>
              <a:rPr lang="ru-RU" dirty="0" smtClean="0"/>
              <a:t>!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4651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 скором будущем…</a:t>
            </a:r>
            <a:b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Система регистрации , распределения пассажиров на рейс и  регистрации, доставки и выдачи багажа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935479"/>
            <a:ext cx="11170596" cy="465987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Специальные </a:t>
            </a:r>
            <a:r>
              <a:rPr lang="ru-RU" dirty="0" err="1" smtClean="0"/>
              <a:t>Космо-маячки</a:t>
            </a:r>
            <a:r>
              <a:rPr lang="ru-RU" dirty="0" smtClean="0"/>
              <a:t> распознают  пассажира по  смартфону, высылают вам GPS-данные того, куда вам нужно идти, отмечая на вашем пути все необходимые пункты аэропорта  . </a:t>
            </a:r>
          </a:p>
          <a:p>
            <a:r>
              <a:rPr lang="ru-RU" dirty="0" smtClean="0"/>
              <a:t>В аэропортах  </a:t>
            </a:r>
            <a:r>
              <a:rPr lang="ru-RU" dirty="0" err="1" smtClean="0"/>
              <a:t>Космо</a:t>
            </a:r>
            <a:r>
              <a:rPr lang="ru-RU" dirty="0" smtClean="0"/>
              <a:t>- системы, направленные на улучшение обслуживания клиентов, начиная с роботов и заканчивая системами распознавания- сканирования  лиц. Аэропорт будущего узнает вас, поприветствует по имени и будет точно знать, где именно вас разместить. </a:t>
            </a:r>
          </a:p>
          <a:p>
            <a:r>
              <a:rPr lang="ru-RU" dirty="0" smtClean="0"/>
              <a:t> Роботы могут запарковать вашу машину, а затем подогнать ее прямо к выходу к моменту вашей посадки, связав ваш маршрут с номером вашего автомобиля. </a:t>
            </a:r>
          </a:p>
          <a:p>
            <a:r>
              <a:rPr lang="ru-RU" dirty="0" smtClean="0"/>
              <a:t> Роботов, которые смогут проверять  багаж и возвращать вам его спустя несколько минут после посадки.  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872" y="665178"/>
            <a:ext cx="109728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Паспортный контроль, проверка багажа и личных вещей пассажира будет проводиться одновременно и за считанные секунды.</a:t>
            </a:r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Достаточно лишь пройти через специальные ворота, оснащенные электронной системой сканирования и распознавания.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2" name="Picture 2" descr="аэропорт будущего внутр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6400" y="2131641"/>
            <a:ext cx="6381750" cy="42576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Система регистрации , распределения пассажиров на рейс и  регистрации, доставки и выдачи багажа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Терминал аэропорта </a:t>
            </a:r>
            <a:r>
              <a:rPr lang="ru-RU" dirty="0" err="1" smtClean="0"/>
              <a:t>Робото</a:t>
            </a:r>
            <a:r>
              <a:rPr lang="ru-RU" dirty="0" smtClean="0"/>
              <a:t>  - космос: привычных стоек регистрации нет, они больше не нужны , только пассажир  вошёл в здание аэропорта Зеркальный потолок  </a:t>
            </a:r>
            <a:r>
              <a:rPr lang="ru-RU" dirty="0" err="1" smtClean="0"/>
              <a:t>мгновннно</a:t>
            </a:r>
            <a:r>
              <a:rPr lang="ru-RU" dirty="0" smtClean="0"/>
              <a:t> считывает всю необходимую информацию о пассажире ! В большом зале стоят   кабины – роботы , где можно  мгновенно  зарегистрироваться, взвесить свой багаж, получить посадочный и бирку на чемодан.</a:t>
            </a:r>
          </a:p>
          <a:p>
            <a:r>
              <a:rPr lang="ru-RU" dirty="0" smtClean="0"/>
              <a:t> Регистрация мгновенная - </a:t>
            </a:r>
            <a:r>
              <a:rPr lang="ru-RU" dirty="0" err="1" smtClean="0"/>
              <a:t>онлайн</a:t>
            </a:r>
            <a:r>
              <a:rPr lang="ru-RU" dirty="0" smtClean="0"/>
              <a:t>, так что просто можно  приложить  штрих-код, который находится прямо на электронном браслете , (точно  такой же у  багажа ) Система контроля Пассажир - багаж проявляет виртуальную багажную наклейку. После чего робот- погрузчик  поставит на  магнитную ленту </a:t>
            </a:r>
            <a:r>
              <a:rPr lang="ru-RU" dirty="0" err="1" smtClean="0"/>
              <a:t>транспонтера</a:t>
            </a:r>
            <a:r>
              <a:rPr lang="ru-RU" dirty="0" smtClean="0"/>
              <a:t>, которая без помех доставит г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Система регистрации , распределения пассажиров на рейс и  регистрации, доставки и выдачи багажа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Создание  подвижной  платформы, на которой можно закрепить грузовой или пассажирский модуль. Предполагается, что на земле такой модуль будет частью терминала аэропорта. Еще до прибытия самолета в нее загрузят багаж, а пассажиры займут свои места. Когда самолет прилетит в аэропорт, специальный  подъёмник снимет с него капсулу с пассажирами и установит вместо нее новую. Сразу после этого самолет сможет снова взлететь.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96111" y="768485"/>
            <a:ext cx="11416489" cy="4649822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50000"/>
              </a:lnSpc>
            </a:pP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Участники: Лушин Михаил Владимирович, Теркин Артём Александрович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altLang="ru-RU" sz="2800" b="1" dirty="0" err="1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Стешкина</a:t>
            </a: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Светлана Георгиевна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Региональный представитель: </a:t>
            </a:r>
            <a:r>
              <a:rPr lang="ru-RU" altLang="ru-RU" sz="2800" b="1" dirty="0" err="1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Сосновская</a:t>
            </a: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Ольга Олеговна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Россия, Пензенская область, Кузнецкий район, с.НИКОЛЬСКОЕ; 89674473353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Категория: 12 лет Филиал  МБОУ СОШ с. Посёлки- ООШ с.Никольское 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класс</a:t>
            </a:r>
            <a:b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ln>
                  <a:noFill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Номинация «Исследования»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3860799" y="376380"/>
            <a:ext cx="4163522" cy="628071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Ресурсы:</a:t>
            </a:r>
            <a:endParaRPr lang="ru-RU" sz="40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AFBF1A5-74AC-4792-BB5F-976236D4E3F7}"/>
              </a:ext>
            </a:extLst>
          </p:cNvPr>
          <p:cNvSpPr/>
          <p:nvPr/>
        </p:nvSpPr>
        <p:spPr>
          <a:xfrm>
            <a:off x="1810329" y="3068782"/>
            <a:ext cx="8084590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lymp.as-club.ru/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publ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/raboty_1_go_tura/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gotovye_raboty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aehroport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5FD05EA-ABBC-4075-9F47-420DBF7991C4}"/>
              </a:ext>
            </a:extLst>
          </p:cNvPr>
          <p:cNvSpPr/>
          <p:nvPr/>
        </p:nvSpPr>
        <p:spPr>
          <a:xfrm>
            <a:off x="1810329" y="2207727"/>
            <a:ext cx="8084590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http://alfaed.ru/kakoj-on-aeroport-budushhego.html/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CBEA658-98C5-47DB-9E18-4962D7929A74}"/>
              </a:ext>
            </a:extLst>
          </p:cNvPr>
          <p:cNvSpPr/>
          <p:nvPr/>
        </p:nvSpPr>
        <p:spPr>
          <a:xfrm>
            <a:off x="1640341" y="4444892"/>
            <a:ext cx="8084590" cy="7204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152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smtClean="0"/>
              <a:t> Задание 2.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Одна из проблем, с которой сталкиваются пассажиры в аэропорту – это долгая процедура регистрации пассажира на рейс и багажа. Несмотря на тщательно организованные и проведенные процедуры регистрации, все еще не редки случаи путаницы пассажирами рейсов или опоздания зарегистрированных пассажиров на свой рейс. Еще чаще происходят недоразумения с багажом – он теряется, доставляется не по месту назначения, повреждается в процессе доставки и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т.д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Почему аэровокзалы переполнены?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 Всякий, кто летал на самолетах в начале 2000-ых знает — прежде, чем отправиться в полет пассажиру приходилось стоять в долгих очередях, чтобы пройти паспортный и таможенный контроль, зарегистрировать билеты и сдать багаж. Все это занимало уйму времени. Но к сегодняшнему дню благодаря автоматике, мощным компьютерам и электронным системам распознавания вся проверка будет занимает считанные минуты. Пассажирам не приходится приезжать в аэропорт задолго до рейса и томиться в ожидании. Но так далеко не везде, только в наиболее крупных аэропортах.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frogtur.ru/images/SVO-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775" y="170822"/>
            <a:ext cx="11786716" cy="65515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s://studfile.net/html/2706/247/html_8RSBRTzIkN.Biv1/img-ejTaf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6478" y="375629"/>
            <a:ext cx="6838612" cy="616352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7"/>
            <a:ext cx="10972800" cy="155272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 сориентироваться в аэропорту по- старому…</a:t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Какие процедуры пассажиры проходят в аэропорту? Все авиакомпании имеют единую систему для организации вылета пассажиров в аэропортах, а именно: 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прибытие в аэропорт и прохождение досмотра при входе в здание аэропорта;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регистрация на рейс и выдача посадочного талона;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прохождение паспортного, визового, таможенного и других видов контроля;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прохождение специального досмотра перед входом в зону посадки;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•начало посадки пассажиров и выход на посадку через </a:t>
            </a:r>
            <a:r>
              <a:rPr lang="ru-RU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телетрап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или автобус;</a:t>
            </a:r>
          </a:p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посадка в самолет.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Терминал по - старому…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аэропорт может иметь несколько терминалов и зон вылета/прилета с разными дорогами и транспортом между ними. По прибытию в аэропорт лучше сразу определить, из какого терминала назначен вылет вашего рейса и как к нему добраться, так как иногда между разними терминалами расстояние может быть в несколько километров. Номер терминала написан в маршрутной квитанции и на указателях при въезде в аэропорт.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Регистрация по - старому …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Как правило, время начала регистрации в аэропорту за 3-2 часа до вылета, а окончания за 1 час — 40 минут. Но всегда следует прийти заранее. Во-первых, очереди в аэропорту могут образоваться где угодно и в любое время. Во-вторых, чтобы избежать такого понятия как перепродажа, когда не все пассажиры, кто купил билет, помещаются на рейс и вынуждены лететь следующим. Как только вы вошли в здание аэропорта, найдите нужный номер рейса на большом табло вылета рейсов. Там будет написано фактическое время вылета рейса, «</a:t>
            </a:r>
            <a:r>
              <a:rPr lang="ru-RU" dirty="0" err="1" smtClean="0"/>
              <a:t>counter</a:t>
            </a:r>
            <a:r>
              <a:rPr lang="ru-RU" dirty="0" smtClean="0"/>
              <a:t>» — номер стойки регистрации, куда нужно пройти, и время начала посадки в самолет.</a:t>
            </a:r>
          </a:p>
          <a:p>
            <a:r>
              <a:rPr lang="ru-RU" dirty="0" smtClean="0"/>
              <a:t>Регистрация может быть разбита по секторам, например, A, B, C и т.д., но направление к ним всегда показано на указателях. Стойки обычно еще разделены на эконом- и бизнес-класс. Не забудьте сверить номер рейса с номером, указанным над стойкой регистрации.</a:t>
            </a:r>
          </a:p>
          <a:p>
            <a:r>
              <a:rPr lang="ru-RU" dirty="0" smtClean="0"/>
              <a:t>Сотрудник аэропорта на стойке регистрации после предъявления паспорта выдаст посадочный талон, на котором написан номер выхода на посадку, время ее окончания и уже определенный номер места в самолете. Маршрутную квитанцию показывать не обязательно. Также в момент регистрации взвесят багаж и ручную кладь, наклеят бирку на чемодан и на посадочный талон. Если обнаружится перевес, придется идти в кассу для оплаты. Не забудьте сразу поинтересоваться всеми нюансами перелета, особенно, если вы следуете с пересадками.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824</TotalTime>
  <Words>546</Words>
  <Application>Microsoft Office PowerPoint</Application>
  <PresentationFormat>Произвольный</PresentationFormat>
  <Paragraphs>58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Участники: Лушин Михаил Владимирович, Теркин Артём Александрович Руководитель: Стешкина Светлана Георгиевна Региональный представитель: Сосновская Ольга Олеговна Россия, Пензенская область, Кузнецкий район, с.НИКОЛЬСКОЕ; 89674473353 Категория: 12 лет Филиал  МБОУ СОШ с. Посёлки- ООШ с.Никольское  6 класс Номинация «Исследования»</vt:lpstr>
      <vt:lpstr>  Задание 2.  </vt:lpstr>
      <vt:lpstr>Почему аэровокзалы переполнены?</vt:lpstr>
      <vt:lpstr>Слайд 5</vt:lpstr>
      <vt:lpstr>Слайд 6</vt:lpstr>
      <vt:lpstr>       Как сориентироваться в аэропорту по- старому… </vt:lpstr>
      <vt:lpstr>Терминал по - старому…</vt:lpstr>
      <vt:lpstr>Регистрация по - старому …</vt:lpstr>
      <vt:lpstr>Как изменялась систем регистрации и распределения пассажиров на рейс</vt:lpstr>
      <vt:lpstr>   В скором будущем… Паспортный и таможенный контроль</vt:lpstr>
      <vt:lpstr>В скором будущем… Посадка на рейс</vt:lpstr>
      <vt:lpstr>В будущем на самолетах</vt:lpstr>
      <vt:lpstr>В скором будущем… Прибытие</vt:lpstr>
      <vt:lpstr> В скором будущем…   Пересадка</vt:lpstr>
      <vt:lpstr>  В скором будущем… Система регистрации , распределения пассажиров на рейс и  регистрации, доставки и выдачи багажа</vt:lpstr>
      <vt:lpstr>Паспортный контроль, проверка багажа и личных вещей пассажира будет проводиться одновременно и за считанные секунды. Достаточно лишь пройти через специальные ворота, оснащенные электронной системой сканирования и распознавания.</vt:lpstr>
      <vt:lpstr>Система регистрации , распределения пассажиров на рейс и  регистрации, доставки и выдачи багажа</vt:lpstr>
      <vt:lpstr>Система регистрации , распределения пассажиров на рейс и  регистрации, доставки и выдачи багажа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</dc:creator>
  <cp:lastModifiedBy>Георгий</cp:lastModifiedBy>
  <cp:revision>250</cp:revision>
  <dcterms:created xsi:type="dcterms:W3CDTF">2019-11-21T05:15:03Z</dcterms:created>
  <dcterms:modified xsi:type="dcterms:W3CDTF">2023-04-23T20:52:04Z</dcterms:modified>
</cp:coreProperties>
</file>