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7594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317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6532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7203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1361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415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7985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4343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6202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501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0180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6290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5104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2116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8696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1858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0741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B24AE-6B3D-4534-A4CE-A1D6E65C6E8E}" type="datetimeFigureOut">
              <a:rPr lang="en-150" smtClean="0"/>
              <a:t>04/21/2023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BF537B-204C-40C4-83AC-71DA96030A9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083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457" y="188652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Приложение: краткое описание частичного использования инструментов ТРИЗ в представляемом  видеоролике.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632365" y="331857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Координатор: </a:t>
            </a:r>
            <a:r>
              <a:rPr lang="ru-RU" sz="2800" b="1" dirty="0" err="1"/>
              <a:t>Назим</a:t>
            </a:r>
            <a:r>
              <a:rPr lang="ru-RU" sz="2800" b="1" dirty="0"/>
              <a:t> Бабаев</a:t>
            </a:r>
          </a:p>
          <a:p>
            <a:r>
              <a:rPr lang="ru-RU" sz="2800" dirty="0" smtClean="0"/>
              <a:t>Возрастная Категория: </a:t>
            </a:r>
            <a:r>
              <a:rPr lang="ru-RU" sz="2800" b="1" dirty="0" smtClean="0"/>
              <a:t>11-14 </a:t>
            </a:r>
            <a:r>
              <a:rPr lang="ru-RU" sz="2800" b="1" dirty="0"/>
              <a:t>лет</a:t>
            </a:r>
          </a:p>
          <a:p>
            <a:r>
              <a:rPr lang="ru-RU" sz="2800" dirty="0" smtClean="0"/>
              <a:t>Номинация</a:t>
            </a:r>
            <a:r>
              <a:rPr lang="ru-RU" sz="2800" dirty="0"/>
              <a:t>: </a:t>
            </a:r>
            <a:r>
              <a:rPr lang="ru-RU" sz="2800" b="1" dirty="0" smtClean="0"/>
              <a:t>Видеоролик</a:t>
            </a:r>
          </a:p>
          <a:p>
            <a:r>
              <a:rPr lang="ru-RU" sz="2800" dirty="0" smtClean="0"/>
              <a:t>Название: Сквозь тернии к звездам</a:t>
            </a:r>
            <a:endParaRPr lang="ru-RU" sz="2800" dirty="0"/>
          </a:p>
          <a:p>
            <a:r>
              <a:rPr lang="ru-RU" sz="2800" dirty="0"/>
              <a:t>Учащиеся 8р2 класса:</a:t>
            </a:r>
          </a:p>
          <a:p>
            <a:r>
              <a:rPr lang="ru-RU" sz="2800" b="1" dirty="0" err="1"/>
              <a:t>Садыхова</a:t>
            </a:r>
            <a:r>
              <a:rPr lang="ru-RU" sz="2800" b="1" dirty="0"/>
              <a:t> Земфира</a:t>
            </a:r>
          </a:p>
          <a:p>
            <a:r>
              <a:rPr lang="ru-RU" sz="2800" b="1" dirty="0" err="1"/>
              <a:t>Салманзаде</a:t>
            </a:r>
            <a:r>
              <a:rPr lang="ru-RU" sz="2800" b="1" dirty="0"/>
              <a:t> Эльмира</a:t>
            </a:r>
          </a:p>
          <a:p>
            <a:r>
              <a:rPr lang="ru-RU" sz="2800" b="1" dirty="0"/>
              <a:t>Мамедов Тамерлан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5229" y="307123"/>
            <a:ext cx="51714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Бакинский Европейский </a:t>
            </a:r>
            <a:r>
              <a:rPr lang="ru-RU" sz="2800" b="1" dirty="0" smtClean="0"/>
              <a:t>Лицей</a:t>
            </a:r>
          </a:p>
          <a:p>
            <a:r>
              <a:rPr lang="ru-RU" sz="3200" b="1" dirty="0" smtClean="0"/>
              <a:t>           КУБОК ТРИЗ 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40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Участники </a:t>
            </a:r>
            <a:r>
              <a:rPr lang="ru-RU" dirty="0" smtClean="0"/>
              <a:t>конкурса- учащиеся Бакинского Европейского Лицея </a:t>
            </a:r>
            <a:r>
              <a:rPr lang="ru-RU" dirty="0"/>
              <a:t>выражают признательность представителям администрации и студентам Национальной Академии Авиации Азербайджана за содействие в проведении съёмок на территории учебного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9256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47" y="2542309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Благодарим за ваше внимание!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1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0879E6-017D-BD9B-DBA5-42EAD938D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3263900"/>
            <a:ext cx="500009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D2A15E-95E8-387F-F559-B3EB0B44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737267"/>
            <a:ext cx="5445125" cy="340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8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270DA-F8BD-789E-6214-91EF2CC3E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68" y="2832100"/>
            <a:ext cx="47244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3AAA3-235E-BCD0-4446-BE0EDEE0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"/>
            <a:ext cx="5029200" cy="364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48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6363" y="239673"/>
            <a:ext cx="6096000" cy="2726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проблемы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Помехи при взлете летающих средств, в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аэропорту по причине полета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определенного класса птиц</a:t>
            </a:r>
            <a:r>
              <a:rPr 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/>
              <a:t>Промежуток видеоролика </a:t>
            </a:r>
            <a:r>
              <a:rPr lang="ru-RU" sz="20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05:03-05:15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Ястребов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Воронов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Сильв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Ястреб. 23 интересных факта. | Живая планета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Ястреб. 23 интересных факта. | Живая планета | Дз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69" y="2953183"/>
            <a:ext cx="3625995" cy="2681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77" y="1534620"/>
            <a:ext cx="26098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77" y="3871335"/>
            <a:ext cx="4260850" cy="24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57" y="815109"/>
            <a:ext cx="10018713" cy="1752599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/>
              <a:t>Выявление Противоречия 1: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dirty="0"/>
              <a:t>Самолет взлетает, птицы попадают в турбину. Для решения проблемы предлагается, использование технических, отпугивающих средств. Замена соколов, которых используют в некоторых странах службы безопасности аэропортов, техническими средствами, </a:t>
            </a:r>
            <a:r>
              <a:rPr lang="ru-RU" sz="2700" dirty="0" err="1"/>
              <a:t>дронами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ru-RU" sz="2700" dirty="0"/>
              <a:t>Промежуток видеоролика </a:t>
            </a:r>
            <a:r>
              <a:rPr lang="ru-RU" sz="2700" b="1" dirty="0"/>
              <a:t>04:46-04:58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35" y="3386530"/>
            <a:ext cx="3934047" cy="215528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892800" y="3962400"/>
            <a:ext cx="1246909" cy="661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Большой дрон в городе – это нормально? Какие бывают дро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510826"/>
            <a:ext cx="4354017" cy="20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4859" y="297935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Противоречие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4858327" y="1296299"/>
            <a:ext cx="424873" cy="10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380130">
            <a:off x="5121261" y="4064766"/>
            <a:ext cx="424873" cy="10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0954" y="2000619"/>
            <a:ext cx="6096000" cy="22694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Техническое противоречие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наличии имеются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дроны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отпугивания в воздухе птиц. Мы предполагаем, что это может явится решением нашей проблемы. Но отсутствует адаптация, к применению имеющихся в наличии стандартных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использования техническими службами аэропортов города Баку.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2805" y="4476494"/>
            <a:ext cx="6096000" cy="21651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Физическое противоречие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вероятность столкновения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самолетом, ввиду электронных и радиопомех, при приближении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2-х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 в воздухе.( Частичное использование в будущем Инструмента ВЕПОЛЬ)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1.Промежуток видеоролика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0:43-0:57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25" y="1701406"/>
            <a:ext cx="3823073" cy="2140921"/>
          </a:xfrm>
          <a:prstGeom prst="rect">
            <a:avLst/>
          </a:prstGeom>
        </p:spPr>
      </p:pic>
      <p:sp>
        <p:nvSpPr>
          <p:cNvPr id="11" name="AutoShape 2" descr="Защити свой дрон с помощью компонентов Littelf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99" y="4572766"/>
            <a:ext cx="2891127" cy="1750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06" y="3394225"/>
            <a:ext cx="1884182" cy="108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291" y="308256"/>
            <a:ext cx="6096000" cy="2771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1.Частичное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Инструмента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 ОПЕРАТОР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составляющий компонент Подсистема: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Прошлое подсистемы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Настоящее подсистемы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 подсистемы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8618" y="3239906"/>
            <a:ext cx="6096000" cy="2771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2.Частичное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Инструмента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 ОПЕРАТОР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составляющий компонент Надсистема: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Прошлое надсистемы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Настоящее надсистемы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 надсистемы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056" y="1339884"/>
            <a:ext cx="410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Промежуток видеоролика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0:43-0:57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1598" y="3907509"/>
            <a:ext cx="488152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Промежуток видеоролика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01:07- 02:01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873" y="608933"/>
            <a:ext cx="6659418" cy="256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ИДЕАЛЬНЫЙ КОНЕЧНЫЙ РЕЗУЛЬТАТ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использование наличия имеющихся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дронов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приобретения.  Отсутствие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траты на создание школы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орнитологов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необходимой инфраструктуры.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Azerbaijan Airlines: билеты, отзывы, регистрация, багаж – tripmyd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04" y="3288000"/>
            <a:ext cx="4031253" cy="2512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291" y="2024128"/>
            <a:ext cx="3378730" cy="1892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36" y="4269128"/>
            <a:ext cx="3404755" cy="21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0253" y="428920"/>
            <a:ext cx="6742545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МАЛЕНЬКИЕ ЧЕЛОВЕЧКИ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группа предлагает со своей стороны, использование маленьких инструментов ТРИЗ, в качестве МАЛЕНЬКИХ ЧЕЛОВЕЧКОВ, располагая использование инструментов ТРИЗ в хаотичном порядке, но с логичным завершением задач.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Мальчик и самолет рисунок - 59 фот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44" y="3128659"/>
            <a:ext cx="4193309" cy="32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187</TotalTime>
  <Words>283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Parallax</vt:lpstr>
      <vt:lpstr>Приложение: краткое описание частичного использования инструментов ТРИЗ в представляемом  видеоролике.  </vt:lpstr>
      <vt:lpstr>Презентация PowerPoint</vt:lpstr>
      <vt:lpstr>Презентация PowerPoint</vt:lpstr>
      <vt:lpstr>Презентация PowerPoint</vt:lpstr>
      <vt:lpstr>Выявление Противоречия 1: Самолет взлетает, птицы попадают в турбину. Для решения проблемы предлагается, использование технических, отпугивающих средств. Замена соколов, которых используют в некоторых странах службы безопасности аэропортов, техническими средствами, дронами Промежуток видеоролика 04:46-04:58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Mame_sk46@itstep.edu.az</dc:creator>
  <cp:lastModifiedBy>natheritage</cp:lastModifiedBy>
  <cp:revision>14</cp:revision>
  <dcterms:created xsi:type="dcterms:W3CDTF">2023-04-17T18:37:13Z</dcterms:created>
  <dcterms:modified xsi:type="dcterms:W3CDTF">2023-04-21T11:32:41Z</dcterms:modified>
</cp:coreProperties>
</file>