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7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onerov.ru/rmc" TargetMode="External"/><Relationship Id="rId2" Type="http://schemas.openxmlformats.org/officeDocument/2006/relationships/hyperlink" Target="mailto:navigator@pionerov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3962400"/>
            <a:ext cx="7620000" cy="22098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Реализация Федерального проекта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«Навигатор дополнительного образования детей» в рамках национального проекта «Успех каждого ребенка»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pic>
        <p:nvPicPr>
          <p:cNvPr id="1026" name="Picture 2" descr="C:\Users\Теремок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33400"/>
            <a:ext cx="6324600" cy="3541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Arial Narrow" pitchFamily="34" charset="0"/>
              </a:rPr>
              <a:t>Муниципальный опорный центр дополнительного  образования МБОУ ДО «Коношский РЦДО» (Коношский районный центр дополнительного образования)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>
                <a:latin typeface="Arial Narrow" pitchFamily="34" charset="0"/>
              </a:rPr>
              <a:t>    консультации для родителей по вопросам навигатор, регистрация, подача заявки на программу, мероприятия, конкурсы 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latin typeface="Arial Narrow" pitchFamily="34" charset="0"/>
              </a:rPr>
              <a:t>адрес: п.Коноша ул. Лесная, д.1.</a:t>
            </a:r>
          </a:p>
          <a:p>
            <a:pPr algn="ctr">
              <a:buNone/>
            </a:pPr>
            <a:r>
              <a:rPr lang="ru-RU" dirty="0" smtClean="0">
                <a:solidFill>
                  <a:srgbClr val="00B050"/>
                </a:solidFill>
                <a:latin typeface="Arial Narrow" pitchFamily="34" charset="0"/>
              </a:rPr>
              <a:t>кабинет № 3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B050"/>
                </a:solidFill>
                <a:latin typeface="Arial Narrow" pitchFamily="34" charset="0"/>
              </a:rPr>
              <a:t>телефон 2 – 10 -  33 </a:t>
            </a:r>
            <a:endParaRPr lang="ru-RU" dirty="0" smtClean="0">
              <a:solidFill>
                <a:srgbClr val="00B050"/>
              </a:solidFill>
              <a:latin typeface="Arial Narrow" pitchFamily="34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B050"/>
                </a:solidFill>
                <a:latin typeface="Arial Narrow" pitchFamily="34" charset="0"/>
              </a:rPr>
              <a:t>с 9.00 </a:t>
            </a:r>
            <a:r>
              <a:rPr lang="ru-RU" dirty="0" smtClean="0">
                <a:solidFill>
                  <a:srgbClr val="00B050"/>
                </a:solidFill>
                <a:latin typeface="Arial Narrow" pitchFamily="34" charset="0"/>
              </a:rPr>
              <a:t>до 17.00 </a:t>
            </a:r>
          </a:p>
          <a:p>
            <a:pPr algn="ctr">
              <a:buNone/>
            </a:pPr>
            <a:r>
              <a:rPr lang="ru-RU" b="1" i="1" u="sng" dirty="0" smtClean="0">
                <a:solidFill>
                  <a:srgbClr val="0070C0"/>
                </a:solidFill>
                <a:latin typeface="Arial Narrow" pitchFamily="34" charset="0"/>
              </a:rPr>
              <a:t>Черепанова Ольга Викторовна</a:t>
            </a:r>
            <a:endParaRPr lang="ru-RU" b="1" i="1" u="sng" dirty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Региональный модельный цент</a:t>
            </a:r>
          </a:p>
          <a:p>
            <a:pPr algn="ctr">
              <a:buNone/>
            </a:pPr>
            <a:r>
              <a:rPr lang="ru-RU" b="1" dirty="0" smtClean="0"/>
              <a:t> Архангельской области (РМЦ)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                    </a:t>
            </a:r>
          </a:p>
          <a:p>
            <a:pPr algn="ctr">
              <a:buNone/>
            </a:pPr>
            <a:r>
              <a:rPr lang="ru-RU" b="1" dirty="0" smtClean="0"/>
              <a:t>      </a:t>
            </a:r>
            <a:r>
              <a:rPr lang="ru-RU" dirty="0" err="1" smtClean="0"/>
              <a:t>Коловангина</a:t>
            </a:r>
            <a:r>
              <a:rPr lang="ru-RU" dirty="0" smtClean="0"/>
              <a:t> Елена Сергеевна</a:t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800" dirty="0" smtClean="0"/>
              <a:t>адрес </a:t>
            </a:r>
            <a:r>
              <a:rPr lang="ru-RU" sz="2800" dirty="0" smtClean="0">
                <a:solidFill>
                  <a:srgbClr val="0066CC"/>
                </a:solidFill>
              </a:rPr>
              <a:t>г. Архангельск, Набережная Северной Двины, 73</a:t>
            </a:r>
            <a:r>
              <a:rPr lang="ru-RU" dirty="0" smtClean="0">
                <a:solidFill>
                  <a:srgbClr val="0066CC"/>
                </a:solidFill>
              </a:rPr>
              <a:t/>
            </a:r>
            <a:br>
              <a:rPr lang="ru-RU" dirty="0" smtClean="0">
                <a:solidFill>
                  <a:srgbClr val="0066CC"/>
                </a:solidFill>
              </a:rPr>
            </a:br>
            <a:endParaRPr lang="ru-RU" dirty="0" smtClean="0">
              <a:solidFill>
                <a:srgbClr val="0066CC"/>
              </a:solidFill>
            </a:endParaRPr>
          </a:p>
          <a:p>
            <a:pPr algn="ctr">
              <a:buNone/>
            </a:pPr>
            <a:r>
              <a:rPr lang="ru-RU" dirty="0" smtClean="0"/>
              <a:t>телефоны </a:t>
            </a:r>
            <a:r>
              <a:rPr lang="ru-RU" dirty="0" smtClean="0">
                <a:solidFill>
                  <a:srgbClr val="0066CC"/>
                </a:solidFill>
              </a:rPr>
              <a:t>(8182) 20-81-05, 20-11-12</a:t>
            </a:r>
            <a:br>
              <a:rPr lang="ru-RU" dirty="0" smtClean="0">
                <a:solidFill>
                  <a:srgbClr val="0066CC"/>
                </a:solidFill>
              </a:rPr>
            </a:br>
            <a:r>
              <a:rPr lang="en-US" dirty="0" smtClean="0"/>
              <a:t>e</a:t>
            </a:r>
            <a:r>
              <a:rPr lang="ru-RU" dirty="0" smtClean="0"/>
              <a:t>-</a:t>
            </a:r>
            <a:r>
              <a:rPr lang="en-US" dirty="0" smtClean="0"/>
              <a:t>mail</a:t>
            </a:r>
            <a:r>
              <a:rPr lang="ru-RU" dirty="0" smtClean="0"/>
              <a:t> </a:t>
            </a:r>
            <a:r>
              <a:rPr lang="en-US" u="sng" dirty="0" smtClean="0">
                <a:hlinkClick r:id="rId2"/>
              </a:rPr>
              <a:t>navigator</a:t>
            </a:r>
            <a:r>
              <a:rPr lang="ru-RU" u="sng" dirty="0" smtClean="0">
                <a:hlinkClick r:id="rId2"/>
              </a:rPr>
              <a:t>@</a:t>
            </a:r>
            <a:r>
              <a:rPr lang="en-US" u="sng" dirty="0" err="1" smtClean="0">
                <a:hlinkClick r:id="rId2"/>
              </a:rPr>
              <a:t>pionerov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ru</a:t>
            </a:r>
            <a:r>
              <a:rPr lang="ru-RU" u="sng" dirty="0" smtClean="0"/>
              <a:t> </a:t>
            </a:r>
            <a:br>
              <a:rPr lang="ru-RU" u="sng" dirty="0" smtClean="0"/>
            </a:br>
            <a:r>
              <a:rPr lang="ru-RU" dirty="0" smtClean="0"/>
              <a:t>сайт </a:t>
            </a:r>
            <a:r>
              <a:rPr lang="en-US" u="sng" dirty="0" smtClean="0">
                <a:hlinkClick r:id="rId3"/>
              </a:rPr>
              <a:t>https://pionerov.ru/rmc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u="sng" dirty="0" smtClean="0">
                <a:solidFill>
                  <a:schemeClr val="bg1"/>
                </a:solidFill>
              </a:rPr>
              <a:t>      </a:t>
            </a:r>
            <a:r>
              <a:rPr lang="ru-RU" u="sng" dirty="0" smtClean="0"/>
              <a:t> </a:t>
            </a:r>
            <a:r>
              <a:rPr lang="ru-RU" dirty="0" smtClean="0">
                <a:solidFill>
                  <a:srgbClr val="0066CC"/>
                </a:solidFill>
              </a:rPr>
              <a:t/>
            </a:r>
            <a:br>
              <a:rPr lang="ru-RU" dirty="0" smtClean="0">
                <a:solidFill>
                  <a:srgbClr val="0066CC"/>
                </a:solidFill>
              </a:rPr>
            </a:br>
            <a:r>
              <a:rPr lang="ru-RU" sz="2800" b="1" u="sng" dirty="0" smtClean="0"/>
              <a:t/>
            </a:r>
            <a:br>
              <a:rPr lang="ru-RU" sz="2800" b="1" u="sng" dirty="0" smtClean="0"/>
            </a:br>
            <a:r>
              <a:rPr lang="ru-RU" sz="2800" b="1" u="sng" dirty="0" smtClean="0"/>
              <a:t/>
            </a:r>
            <a:br>
              <a:rPr lang="ru-RU" sz="2800" b="1" u="sng" dirty="0" smtClean="0"/>
            </a:br>
            <a:r>
              <a:rPr lang="ru-RU" sz="2800" b="1" u="sng" dirty="0" smtClean="0"/>
              <a:t/>
            </a:r>
            <a:br>
              <a:rPr lang="ru-RU" sz="2800" b="1" u="sng" dirty="0" smtClean="0"/>
            </a:br>
            <a:r>
              <a:rPr lang="ru-RU" sz="1400" b="1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latin typeface="Arial Narrow" pitchFamily="34" charset="0"/>
              </a:rPr>
              <a:t>К 2024 году – охват дополнительным образованием до 75% от общего числа детей</a:t>
            </a:r>
            <a:endParaRPr lang="ru-RU" sz="3200" b="1" dirty="0">
              <a:solidFill>
                <a:srgbClr val="00B050"/>
              </a:solidFill>
              <a:latin typeface="Arial Narrow" pitchFamily="34" charset="0"/>
            </a:endParaRPr>
          </a:p>
        </p:txBody>
      </p:sp>
      <p:pic>
        <p:nvPicPr>
          <p:cNvPr id="2050" name="Picture 2" descr="C:\Users\Теремок\Desktop\071b7d10d4627388e5203ade6d0e901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905000"/>
            <a:ext cx="6362310" cy="3847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Теремок\Desktop\Navigator._Informaciya_dlya_organizacij-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81000"/>
            <a:ext cx="7584017" cy="5688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71596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Нормативно-правовая база ГИС АО «Навигатор»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334000"/>
          </a:xfrm>
        </p:spPr>
        <p:txBody>
          <a:bodyPr>
            <a:normAutofit fontScale="25000" lnSpcReduction="20000"/>
          </a:bodyPr>
          <a:lstStyle/>
          <a:p>
            <a:r>
              <a:rPr lang="ru-RU" sz="7200" dirty="0" smtClean="0">
                <a:latin typeface="Arial Narrow" pitchFamily="34" charset="0"/>
              </a:rPr>
              <a:t>1. Распоряжение Правительства РФ «Об утверждении </a:t>
            </a:r>
            <a:r>
              <a:rPr lang="ru-RU" sz="7200" b="1" dirty="0" smtClean="0">
                <a:latin typeface="Arial Narrow" pitchFamily="34" charset="0"/>
              </a:rPr>
              <a:t>Концепции развития дополнительного образования детей</a:t>
            </a:r>
            <a:r>
              <a:rPr lang="ru-RU" sz="7200" dirty="0" smtClean="0">
                <a:latin typeface="Arial Narrow" pitchFamily="34" charset="0"/>
              </a:rPr>
              <a:t>» от 04.09.2014 г. № 1726-р</a:t>
            </a:r>
          </a:p>
          <a:p>
            <a:endParaRPr lang="ru-RU" sz="7200" dirty="0" smtClean="0">
              <a:latin typeface="Arial Narrow" pitchFamily="34" charset="0"/>
            </a:endParaRPr>
          </a:p>
          <a:p>
            <a:r>
              <a:rPr lang="ru-RU" sz="7200" dirty="0" smtClean="0">
                <a:latin typeface="Arial Narrow" pitchFamily="34" charset="0"/>
              </a:rPr>
              <a:t>2. </a:t>
            </a:r>
            <a:r>
              <a:rPr lang="ru-RU" sz="7200" b="1" dirty="0" smtClean="0">
                <a:latin typeface="Arial Narrow" pitchFamily="34" charset="0"/>
              </a:rPr>
              <a:t>Национальный проект «Образование» </a:t>
            </a:r>
            <a:r>
              <a:rPr lang="ru-RU" sz="7200" dirty="0" smtClean="0">
                <a:latin typeface="Arial Narrow" pitchFamily="34" charset="0"/>
              </a:rPr>
              <a:t>(протокол от 03.09.2018 г. № 10)</a:t>
            </a:r>
          </a:p>
          <a:p>
            <a:endParaRPr lang="ru-RU" sz="7200" dirty="0" smtClean="0">
              <a:latin typeface="Arial Narrow" pitchFamily="34" charset="0"/>
            </a:endParaRPr>
          </a:p>
          <a:p>
            <a:r>
              <a:rPr lang="ru-RU" sz="7200" dirty="0" smtClean="0">
                <a:latin typeface="Arial Narrow" pitchFamily="34" charset="0"/>
              </a:rPr>
              <a:t>3. Приказ Министерства просвещения РФ «Об утверждении </a:t>
            </a:r>
            <a:r>
              <a:rPr lang="ru-RU" sz="7200" b="1" dirty="0" smtClean="0">
                <a:latin typeface="Arial Narrow" pitchFamily="34" charset="0"/>
              </a:rPr>
              <a:t>Целевой модели развития региональных систем дополнительного образования детей</a:t>
            </a:r>
            <a:r>
              <a:rPr lang="ru-RU" sz="7200" dirty="0" smtClean="0">
                <a:latin typeface="Arial Narrow" pitchFamily="34" charset="0"/>
              </a:rPr>
              <a:t>» </a:t>
            </a:r>
          </a:p>
          <a:p>
            <a:r>
              <a:rPr lang="ru-RU" sz="7200" dirty="0" smtClean="0">
                <a:latin typeface="Arial Narrow" pitchFamily="34" charset="0"/>
              </a:rPr>
              <a:t>от 03.09.2019 г. № 467</a:t>
            </a:r>
          </a:p>
          <a:p>
            <a:endParaRPr lang="ru-RU" sz="7200" dirty="0" smtClean="0">
              <a:latin typeface="Arial Narrow" pitchFamily="34" charset="0"/>
            </a:endParaRPr>
          </a:p>
          <a:p>
            <a:r>
              <a:rPr lang="ru-RU" sz="7200" dirty="0" smtClean="0">
                <a:latin typeface="Arial Narrow" pitchFamily="34" charset="0"/>
              </a:rPr>
              <a:t>4. Распоряжение Правительства Арх. области «</a:t>
            </a:r>
            <a:r>
              <a:rPr lang="ru-RU" sz="7200" b="1" dirty="0" smtClean="0">
                <a:latin typeface="Arial Narrow" pitchFamily="34" charset="0"/>
              </a:rPr>
              <a:t>О концепции внедрения целевой модели развития региональной системы дополнительного образования детей в Архангельской области в 2020-2022 годах</a:t>
            </a:r>
            <a:r>
              <a:rPr lang="ru-RU" sz="7200" dirty="0" smtClean="0">
                <a:latin typeface="Arial Narrow" pitchFamily="34" charset="0"/>
              </a:rPr>
              <a:t>» от 02.07.2019 г. № 296-рп</a:t>
            </a:r>
          </a:p>
          <a:p>
            <a:endParaRPr lang="ru-RU" sz="7200" dirty="0" smtClean="0">
              <a:latin typeface="Arial Narrow" pitchFamily="34" charset="0"/>
            </a:endParaRPr>
          </a:p>
          <a:p>
            <a:r>
              <a:rPr lang="ru-RU" sz="7200" dirty="0" smtClean="0">
                <a:latin typeface="Arial Narrow" pitchFamily="34" charset="0"/>
              </a:rPr>
              <a:t>5. Областной закон «</a:t>
            </a:r>
            <a:r>
              <a:rPr lang="ru-RU" sz="7200" b="1" dirty="0" smtClean="0">
                <a:latin typeface="Arial Narrow" pitchFamily="34" charset="0"/>
              </a:rPr>
              <a:t>О государственных и муниципальных информационных системах </a:t>
            </a:r>
            <a:r>
              <a:rPr lang="ru-RU" sz="7200" dirty="0" smtClean="0">
                <a:latin typeface="Arial Narrow" pitchFamily="34" charset="0"/>
              </a:rPr>
              <a:t>в Архангельской области» от 21.11.2011 г. № 383-26-03 (с </a:t>
            </a:r>
            <a:r>
              <a:rPr lang="ru-RU" sz="7200" dirty="0" err="1" smtClean="0">
                <a:latin typeface="Arial Narrow" pitchFamily="34" charset="0"/>
              </a:rPr>
              <a:t>изм</a:t>
            </a:r>
            <a:r>
              <a:rPr lang="ru-RU" sz="7200" dirty="0" smtClean="0">
                <a:latin typeface="Arial Narrow" pitchFamily="34" charset="0"/>
              </a:rPr>
              <a:t>. на 19.11.2019 г.)</a:t>
            </a:r>
          </a:p>
          <a:p>
            <a:endParaRPr lang="ru-RU" sz="7200" dirty="0" smtClean="0">
              <a:latin typeface="Arial Narrow" pitchFamily="34" charset="0"/>
            </a:endParaRPr>
          </a:p>
          <a:p>
            <a:r>
              <a:rPr lang="ru-RU" sz="7200" dirty="0" smtClean="0">
                <a:latin typeface="Arial Narrow" pitchFamily="34" charset="0"/>
              </a:rPr>
              <a:t>6. Постановление Правительства Арх. области от 03.09.2019 г. № 472-пп «О </a:t>
            </a:r>
            <a:r>
              <a:rPr lang="ru-RU" sz="7200" b="1" dirty="0" smtClean="0">
                <a:latin typeface="Arial Narrow" pitchFamily="34" charset="0"/>
              </a:rPr>
              <a:t>создании информационной системы </a:t>
            </a:r>
            <a:r>
              <a:rPr lang="ru-RU" sz="7200" dirty="0" smtClean="0">
                <a:latin typeface="Arial Narrow" pitchFamily="34" charset="0"/>
              </a:rPr>
              <a:t>Архангельской области «Навигатор дополнительного образования Архангельской области»</a:t>
            </a:r>
          </a:p>
          <a:p>
            <a:endParaRPr lang="ru-RU" sz="7200" dirty="0" smtClean="0">
              <a:latin typeface="Arial Narrow" pitchFamily="34" charset="0"/>
            </a:endParaRPr>
          </a:p>
          <a:p>
            <a:r>
              <a:rPr lang="ru-RU" sz="7200" dirty="0" smtClean="0">
                <a:latin typeface="Arial Narrow" pitchFamily="34" charset="0"/>
              </a:rPr>
              <a:t>7. Постановление Правительства Арх. области от 17.02.2020 г. № 8 «Об утверждении </a:t>
            </a:r>
            <a:r>
              <a:rPr lang="ru-RU" sz="7200" b="1" dirty="0" smtClean="0">
                <a:latin typeface="Arial Narrow" pitchFamily="34" charset="0"/>
              </a:rPr>
              <a:t>Положения о государственной информационной системе Архангельской области </a:t>
            </a:r>
            <a:r>
              <a:rPr lang="ru-RU" sz="7200" dirty="0" smtClean="0">
                <a:latin typeface="Arial Narrow" pitchFamily="34" charset="0"/>
              </a:rPr>
              <a:t>«Навигатор дополнительного образования Архангельской области»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8796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 Narrow" pitchFamily="34" charset="0"/>
              </a:rPr>
              <a:t>Что такое навигатор?</a:t>
            </a:r>
            <a:br>
              <a:rPr lang="ru-RU" sz="3200" b="1" dirty="0" smtClean="0">
                <a:solidFill>
                  <a:srgbClr val="C00000"/>
                </a:solidFill>
                <a:latin typeface="Arial Narrow" pitchFamily="34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Arial Narrow" pitchFamily="34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Arial Narrow" pitchFamily="34" charset="0"/>
              </a:rPr>
            </a:br>
            <a:r>
              <a:rPr lang="ru-RU" sz="3200" dirty="0" smtClean="0"/>
              <a:t> интернет площадка, которая представляет исчерпывающую информацию для детей и родителей об услугах в сфере дополнительного образования детей  и обеспечивает доступ к записи на мероприятия и программы, реализующие на территории региона. </a:t>
            </a:r>
            <a:endParaRPr lang="ru-RU" sz="32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673" y="4572000"/>
            <a:ext cx="2007352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Arial Narrow" pitchFamily="34" charset="0"/>
              </a:rPr>
              <a:t>Для кого ГИС АО «Навигатор» дополнительного образования?</a:t>
            </a:r>
            <a:endParaRPr lang="ru-RU" sz="28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pic>
        <p:nvPicPr>
          <p:cNvPr id="4099" name="Picture 3" descr="C:\Users\Теремок\Desktop\918765e225d0a4700c1afbb7e608e5d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3185652" cy="2438400"/>
          </a:xfrm>
          <a:prstGeom prst="rect">
            <a:avLst/>
          </a:prstGeom>
          <a:noFill/>
        </p:spPr>
      </p:pic>
      <p:pic>
        <p:nvPicPr>
          <p:cNvPr id="4100" name="Picture 4" descr="C:\Users\Теремок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371600"/>
            <a:ext cx="4127500" cy="1981200"/>
          </a:xfrm>
          <a:prstGeom prst="rect">
            <a:avLst/>
          </a:prstGeom>
          <a:noFill/>
        </p:spPr>
      </p:pic>
      <p:pic>
        <p:nvPicPr>
          <p:cNvPr id="4102" name="Picture 6" descr="C:\Users\Теремок\Desktop\631f32845e83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3810000"/>
            <a:ext cx="4495800" cy="2697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НАВИГАТОР – информационный портал </a:t>
            </a:r>
            <a:b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дополнительного образования </a:t>
            </a:r>
            <a:b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Arial Narrow" pitchFamily="34" charset="0"/>
              </a:rPr>
              <a:t>Архангельской области</a:t>
            </a:r>
            <a:endParaRPr lang="ru-RU" sz="2800" dirty="0"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Более 8,5 тысяч программ дополнительного образования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Подробная информация о каждой программе с фото и иллюстрациями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Возможность выбрать программу и подать предварительную заявку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Новости и информационные статьи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Проведение независимой оценки качества программ в рамках системы персонифицированного финансирования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Ведение учета использования сертификатов дополнительного образования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Теремок\Desktop\p178_dop2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066800"/>
            <a:ext cx="8140059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 Narrow" pitchFamily="34" charset="0"/>
              </a:rPr>
              <a:t>Как же зарегистрироваться в Навигаторе?</a:t>
            </a:r>
            <a:endParaRPr lang="ru-RU" sz="32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Arial Narrow" pitchFamily="34" charset="0"/>
              </a:rPr>
              <a:t>     </a:t>
            </a:r>
            <a:r>
              <a:rPr lang="ru-RU" b="1" i="1" dirty="0" smtClean="0">
                <a:solidFill>
                  <a:srgbClr val="FF0000"/>
                </a:solidFill>
                <a:latin typeface="Arial Narrow" pitchFamily="34" charset="0"/>
              </a:rPr>
              <a:t>Для регистрации личного кабинета необходимо пройти авторизацию (получение прав пользователя в системе) заполнив следующие обязательные поля:</a:t>
            </a:r>
          </a:p>
          <a:p>
            <a:pPr>
              <a:buNone/>
            </a:pPr>
            <a:endParaRPr lang="ru-RU" dirty="0" smtClean="0">
              <a:latin typeface="Arial Narrow" pitchFamily="34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Arial Narrow" pitchFamily="34" charset="0"/>
              </a:rPr>
              <a:t>Название муниципального образования (выбирается из списка) у нас это МО Коношский;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Arial Narrow" pitchFamily="34" charset="0"/>
              </a:rPr>
              <a:t>ФИО;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Arial Narrow" pitchFamily="34" charset="0"/>
              </a:rPr>
              <a:t>Номер мобильного телефона;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Arial Narrow" pitchFamily="34" charset="0"/>
              </a:rPr>
              <a:t>Адрес электронной почты;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Arial Narrow" pitchFamily="34" charset="0"/>
              </a:rPr>
              <a:t>Пароль.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399</Words>
  <Application>Microsoft Office PowerPoint</Application>
  <PresentationFormat>Экран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Слайд 1</vt:lpstr>
      <vt:lpstr>К 2024 году – охват дополнительным образованием до 75% от общего числа детей</vt:lpstr>
      <vt:lpstr>Слайд 3</vt:lpstr>
      <vt:lpstr>Нормативно-правовая база ГИС АО «Навигатор»</vt:lpstr>
      <vt:lpstr>Что такое навигатор?   интернет площадка, которая представляет исчерпывающую информацию для детей и родителей об услугах в сфере дополнительного образования детей  и обеспечивает доступ к записи на мероприятия и программы, реализующие на территории региона. </vt:lpstr>
      <vt:lpstr>Для кого ГИС АО «Навигатор» дополнительного образования?</vt:lpstr>
      <vt:lpstr>НАВИГАТОР – информационный портал  дополнительного образования  Архангельской области</vt:lpstr>
      <vt:lpstr>Слайд 8</vt:lpstr>
      <vt:lpstr>Как же зарегистрироваться в Навигаторе?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</dc:creator>
  <cp:lastModifiedBy>Теремок</cp:lastModifiedBy>
  <cp:revision>21</cp:revision>
  <dcterms:created xsi:type="dcterms:W3CDTF">2022-10-18T16:02:14Z</dcterms:created>
  <dcterms:modified xsi:type="dcterms:W3CDTF">2022-10-19T12:55:02Z</dcterms:modified>
</cp:coreProperties>
</file>