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1" r:id="rId6"/>
    <p:sldId id="272" r:id="rId7"/>
    <p:sldId id="273" r:id="rId8"/>
    <p:sldId id="263" r:id="rId9"/>
    <p:sldId id="264" r:id="rId10"/>
    <p:sldId id="265" r:id="rId11"/>
    <p:sldId id="266" r:id="rId12"/>
    <p:sldId id="267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836712"/>
            <a:ext cx="8352928" cy="1800200"/>
          </a:xfrm>
        </p:spPr>
        <p:txBody>
          <a:bodyPr>
            <a:normAutofit fontScale="90000"/>
          </a:bodyPr>
          <a:lstStyle/>
          <a:p>
            <a:pPr lvl="0"/>
            <a:r>
              <a:rPr lang="ru-RU" dirty="0" smtClean="0">
                <a:solidFill>
                  <a:srgbClr val="002060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</a:br>
            <a:r>
              <a:rPr lang="ru-RU" dirty="0" smtClean="0">
                <a:solidFill>
                  <a:srgbClr val="C00000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«Значение музыки в режимных моментах</a:t>
            </a:r>
            <a:r>
              <a:rPr lang="ru-RU" dirty="0" smtClean="0">
                <a:solidFill>
                  <a:srgbClr val="C00000"/>
                </a:solidFill>
                <a:ea typeface="Times New Roman" pitchFamily="18" charset="0"/>
                <a:cs typeface="Arial" pitchFamily="34" charset="0"/>
              </a:rPr>
              <a:t>»</a:t>
            </a:r>
            <a:r>
              <a:rPr lang="ru-RU" dirty="0" smtClean="0">
                <a:solidFill>
                  <a:srgbClr val="C00000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</a:br>
            <a:r>
              <a:rPr lang="ru-RU" sz="3100" dirty="0" smtClean="0">
                <a:solidFill>
                  <a:srgbClr val="002060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Консультация для воспитателей</a:t>
            </a:r>
            <a:r>
              <a:rPr lang="ru-RU" sz="4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7784" y="5085184"/>
            <a:ext cx="6336704" cy="1440160"/>
          </a:xfrm>
        </p:spPr>
        <p:txBody>
          <a:bodyPr>
            <a:normAutofit fontScale="62500" lnSpcReduction="20000"/>
          </a:bodyPr>
          <a:lstStyle/>
          <a:p>
            <a:endParaRPr lang="ru-RU" dirty="0" smtClean="0"/>
          </a:p>
          <a:p>
            <a:pPr algn="r"/>
            <a:r>
              <a:rPr lang="ru-RU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Разработчик: </a:t>
            </a:r>
          </a:p>
          <a:p>
            <a:pPr algn="r"/>
            <a:r>
              <a:rPr lang="ru-RU" sz="2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музыкальный руководитель </a:t>
            </a:r>
          </a:p>
          <a:p>
            <a:pPr algn="r"/>
            <a:r>
              <a:rPr lang="ru-RU" sz="2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Бондарь Ирина Альбертовна </a:t>
            </a:r>
          </a:p>
          <a:p>
            <a:pPr algn="r"/>
            <a:r>
              <a:rPr lang="ru-RU" sz="2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26.10. 2022 г. </a:t>
            </a:r>
            <a:endParaRPr lang="ru-RU" sz="29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0"/>
            <a:ext cx="763284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dirty="0" smtClean="0"/>
              <a:t> </a:t>
            </a:r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ДЕТСКИЙ САД ОБЩЕРАЗВИВАЮЩЕГО ВИДА «ТЕРЕМОК» </a:t>
            </a:r>
            <a:endParaRPr lang="ru-RU" sz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G:\0.2. РАБОТА 2022-2023\7. Годовой план 2022\Значение музыки в режимных моментах\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18910"/>
            <a:ext cx="5544616" cy="4158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08912" cy="864096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Подбор музыкальных </a:t>
            </a:r>
            <a:r>
              <a:rPr lang="ru-RU" sz="3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произведений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980728"/>
            <a:ext cx="80648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Неправильно подобранная музыка может оказывать отрицательное влияние и на самочувствие, и на деятельность ребенка. 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Всем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известно, что диссонансы, возникающие при резко звучащих звуковых сочетаниях, приводят к психическому напряжению. 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Различное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влияние на психическое состояние оказывает мажорная и минорная музыка. 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Существенное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значение имеет ритм музыки, который по-разному влияет на различные функции организма, прежде всего, на дыхательную и сердечную деятельность. 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G:\0.2. РАБОТА 2022-2023\7. Годовой план 2022\Значение музыки в режимных моментах\504411_4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4005064"/>
            <a:ext cx="5986749" cy="259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99412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Утром рекомендуется включать солнечную мажорную классическую музыку, добрые песни с хорошим текстом.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052736"/>
            <a:ext cx="7992888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расслабления, снятия эмоционального и физического напряжения, для приятного погружения в дневной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сон необходимо воспользоваться благотворным влиянием мелодичной классической и современной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релаксирующей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музыки, наполненной звуками природы (шелест листьев, голоса птиц, шум морских волн, журчание ручейка).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Дети на подсознательном уровне успокаиваются, расслабляются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 descr="G:\0.2. РАБОТА 2022-2023\7. Годовой план 2022\Значение музыки в режимных моментах\b00zyv2pobn52hgwhsigxhjjx7pvwn7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959427"/>
            <a:ext cx="5832648" cy="36454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Пробуждению 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детей после дневного сна поможет: тихая, нежная, легкая, радостная музыка. 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Детям 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легче и спокойнее переходить из состояния полного покоя к активной 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деятельности</a:t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Музыка </a:t>
            </a: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должна быть фоновой, степень звучания «не громко». </a:t>
            </a: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Музыка</a:t>
            </a: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 не должна давить (на уши) и вызывать дискомфорт.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G:\0.2. РАБОТА 2022-2023\7. Годовой план 2022\Значение музыки в режимных моментах\74bd8ed4492652c0152c48a86165da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229636"/>
            <a:ext cx="6441064" cy="46283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332656"/>
            <a:ext cx="81369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узыка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должна прослушиваться детьми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дозированно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зависимости от времени суток, вида деятельности, даже настроения детей.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Музыку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нужно подбирать с учетом возрастных особенностей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Количество музыки увеличивать постепенно при переходе от одной возрастной группы к другой.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Классические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произведения, в оригинальном исполнении, лучше использовать в старшем возрасте.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G:\0.2. РАБОТА 2022-2023\7. Годовой план 2022\Значение музыки в режимных моментах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996952"/>
            <a:ext cx="5760640" cy="34991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14096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Вывод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Влияние музыки на организм очень широко.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стимулировать интеллектуальную деятельность, </a:t>
            </a:r>
            <a:b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поддерживать вдохновение, </a:t>
            </a:r>
            <a:b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развивать эстетические качества ребенка. </a:t>
            </a:r>
            <a:b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сосредотачивать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внимание дошкольников.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наших силах помочь детям достичь состояние психологического комфорта.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Наши общие усилия –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усилия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всех взрослых, окружающих ребёнка, - помогут решить серьёзную задачу: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воспитание культурного слушателя, ценителя музыкального искусства, неравнодушного, творческого человека.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10242" name="Picture 2" descr="G:\0.2. РАБОТА 2022-2023\7. Годовой план 2022\Значение музыки в режимных моментах\582e137b493cb0dc1793f5cb5921dff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3356992"/>
            <a:ext cx="6336704" cy="31445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04664"/>
            <a:ext cx="78488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Музыка способна объединить воспитательные усилия педагогов детского сада с целью гармоничного воздействия на личность ребёнка.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628801"/>
            <a:ext cx="7992888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       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Один из вариантов использования потенциала музыкального искусства связан с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фоновой музыкой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музыкой, звучащей «вторым планом».    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G:\0.2. РАБОТА 2022-2023\7. Годовой план 2022\Значение музыки в режимных моментах\x5m3bjtdatjo7qoj75dh3zg1ljrmq1h3.jpeg"/>
          <p:cNvPicPr>
            <a:picLocks noChangeAspect="1" noChangeArrowheads="1"/>
          </p:cNvPicPr>
          <p:nvPr/>
        </p:nvPicPr>
        <p:blipFill>
          <a:blip r:embed="rId2" cstate="print"/>
          <a:srcRect l="833" t="2072" r="833" b="5834"/>
          <a:stretch>
            <a:fillRect/>
          </a:stretch>
        </p:blipFill>
        <p:spPr bwMode="auto">
          <a:xfrm>
            <a:off x="323528" y="2996952"/>
            <a:ext cx="8496944" cy="36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 воспитательно-образовательного процесса: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196752"/>
            <a:ext cx="7992888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•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   создание благоприятного эмоционального фона, устранение нервного напряжения и сохранения здоровья детей;</a:t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    развитие воображения в процессе творческой деятельности, повышение творческой активности;</a:t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    активизация мыслительной деятельности, повышение качества усвоения знаний;</a:t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    переключения внимания во время изучения трудного учебного материала, предупреждение усталости и утомления;</a:t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    психологическая и физическая разрядка после учебной нагрузки, во время психологических пауз, физкультурных минуток.</a:t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836712"/>
            <a:ext cx="828092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Музыка должна входить во все виды деятельности детей в повседневной жизни детского сада. 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может быть:</a:t>
            </a:r>
            <a:b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 слушание музыки в живом исполнении и в записи</a:t>
            </a:r>
            <a:b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 утренняя гимнастика под музыку</a:t>
            </a:r>
            <a:b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 игры и упражнения (игры – забавы, игры – упражнения)</a:t>
            </a:r>
            <a:b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 спектакли, театральные постановки</a:t>
            </a:r>
            <a:b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 игры, развлечения, хороводы</a:t>
            </a:r>
            <a:b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 праздники, досуги</a:t>
            </a:r>
            <a:b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 самостоятельное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музицирование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детей.</a:t>
            </a:r>
            <a:b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Примеры </a:t>
            </a:r>
            <a:r>
              <a:rPr lang="ru-RU" sz="2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режимных моментов с привлечением в них музыки, </a:t>
            </a:r>
            <a:br>
              <a:rPr lang="ru-RU" sz="2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только инструментальной, в записи, </a:t>
            </a:r>
            <a:br>
              <a:rPr lang="ru-RU" sz="2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 и пение без аккомпанемента воспитателем и вместе с детьми.</a:t>
            </a:r>
            <a:br>
              <a:rPr lang="ru-RU" sz="2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2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1.Утренняя зарядка.</a:t>
            </a:r>
            <a:endParaRPr lang="ru-RU" sz="3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время проведения зарядки под музыку дети узнают музыкальные отрывки и делают определенные упражнения. 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марш у детей сразу улучшается осанка, 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они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становятся собранными, 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четко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выполняют все задания. 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Например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«Раз – два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!»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муз. и сл. Г. Ларионовой, 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Ходим - бегаем» 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Н. Френкель Муз. Е Тиличеевой, 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Капельки - горошки»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Муз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и сл. М. Грузовой.</a:t>
            </a:r>
            <a:endParaRPr lang="ru-RU" dirty="0"/>
          </a:p>
        </p:txBody>
      </p:sp>
      <p:pic>
        <p:nvPicPr>
          <p:cNvPr id="5" name="Picture 2" descr="G:\0.2. РАБОТА 2022-2023\7. Годовой план 2022\Значение музыки в режимных моментах\995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6586" y="2060848"/>
            <a:ext cx="4323426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Занятия по рисованию, лепке, конструированию </a:t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так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же можно проводить с использованием музыки. 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Можно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включать спокойную, тихую музыку во время детской работы.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Музыка настраивает на фантазию, успокаивает детей.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Например, на занятиях по конструированию можно напеть песню «Паровоз» муз. В. Карасевой сл. Н. Френкель, «Самолеты» муз. И.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Кишко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сл. О.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Марунич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занятиях по рисованию можно использовать песни «Осень наступила» сл. и муз С.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Насауленко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«Листопад» сл. Е.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Авдиенко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Муз. Т.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Попатенко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др. .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Picture 2" descr="G:\0.2. РАБОТА 2022-2023\7. Годовой план 2022\Значение музыки в режимных моментах\detivdetskomsadu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87627" y="1600200"/>
            <a:ext cx="3559746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3.Наблюдения на прогулке.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Дети лучше усваивают то, что наблюдают, 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сопоставляют это со знакомой им песней. Например,  «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Муравьишки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», «Жук», «Серые воробушки» муз. и сл. Е.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Гомоновой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 «Птичка», «Зима прошла»;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закличка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«Дождик, дождик пуще...», 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Падают листья» сл. М.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Ивенсен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муз. М.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Красева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Кончается зима» муз. Т.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Попатенко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сл. Н. Найденовой, «Солнышко - ведрышко»  муз. В. Карасевой сл. народные, 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Песенка о весне» сл. Н. Френкель муз. Г.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Фрида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 и т.д.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G:\0.2. РАБОТА 2022-2023\7. Годовой план 2022\Значение музыки в режимных моментах\96ed6632fc871c58bca2362b725faae9.jpe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1301" t="9180" r="53746" b="-622"/>
          <a:stretch>
            <a:fillRect/>
          </a:stretch>
        </p:blipFill>
        <p:spPr bwMode="auto">
          <a:xfrm>
            <a:off x="5940152" y="1412776"/>
            <a:ext cx="2304256" cy="2636600"/>
          </a:xfrm>
          <a:prstGeom prst="rect">
            <a:avLst/>
          </a:prstGeom>
          <a:noFill/>
        </p:spPr>
      </p:pic>
      <p:pic>
        <p:nvPicPr>
          <p:cNvPr id="3075" name="Picture 3" descr="G:\0.2. РАБОТА 2022-2023\7. Годовой план 2022\Значение музыки в режимных моментах\96ed6632fc871c58bca2362b725faae9.jpeg"/>
          <p:cNvPicPr>
            <a:picLocks noChangeAspect="1" noChangeArrowheads="1"/>
          </p:cNvPicPr>
          <p:nvPr/>
        </p:nvPicPr>
        <p:blipFill>
          <a:blip r:embed="rId3" cstate="print"/>
          <a:srcRect l="46456" t="13251"/>
          <a:stretch>
            <a:fillRect/>
          </a:stretch>
        </p:blipFill>
        <p:spPr bwMode="auto">
          <a:xfrm>
            <a:off x="5796136" y="3933056"/>
            <a:ext cx="2736304" cy="24937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476672"/>
            <a:ext cx="79928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После сна тоже можно включать  спокойную тихую музыку, чтобы дети под нее спокойно просыпались, 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делали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гимнастику и одевались.</a:t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G:\0.2. РАБОТА 2022-2023\7. Годовой план 2022\Значение музыки в режимных моментах\i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204864"/>
            <a:ext cx="6230838" cy="4469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88640"/>
            <a:ext cx="82089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     </a:t>
            </a:r>
            <a:r>
              <a:rPr lang="ru-RU" dirty="0" smtClean="0">
                <a:solidFill>
                  <a:srgbClr val="002060"/>
                </a:solidFill>
              </a:rPr>
              <a:t> 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В другие режимные моменты, одевание на прогулку, сюжетно-ролевые игры в группе, можно петь с детьми песни по их желанию.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G:\0.2. РАБОТА 2022-2023\7. Годовой план 2022\Значение музыки в режимных моментах\hello_html_m17c3b1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2564904"/>
            <a:ext cx="3888432" cy="2830779"/>
          </a:xfrm>
          <a:prstGeom prst="rect">
            <a:avLst/>
          </a:prstGeom>
          <a:noFill/>
        </p:spPr>
      </p:pic>
      <p:pic>
        <p:nvPicPr>
          <p:cNvPr id="5123" name="Picture 3" descr="G:\0.2. РАБОТА 2022-2023\7. Годовой план 2022\Значение музыки в режимных моментах\1027341616.jpg"/>
          <p:cNvPicPr>
            <a:picLocks noChangeAspect="1" noChangeArrowheads="1"/>
          </p:cNvPicPr>
          <p:nvPr/>
        </p:nvPicPr>
        <p:blipFill>
          <a:blip r:embed="rId3" cstate="print"/>
          <a:srcRect r="35026" b="-1622"/>
          <a:stretch>
            <a:fillRect/>
          </a:stretch>
        </p:blipFill>
        <p:spPr bwMode="auto">
          <a:xfrm>
            <a:off x="251520" y="2204864"/>
            <a:ext cx="4536504" cy="4032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345</Words>
  <Application>Microsoft Office PowerPoint</Application>
  <PresentationFormat>Экран (4:3)</PresentationFormat>
  <Paragraphs>53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 «Значение музыки в режимных моментах»  Консультация для воспитателей </vt:lpstr>
      <vt:lpstr>Слайд 2</vt:lpstr>
      <vt:lpstr>Задачи воспитательно-образовательного процесса:</vt:lpstr>
      <vt:lpstr>  </vt:lpstr>
      <vt:lpstr>  Примеры режимных моментов с привлечением в них музыки,  не только инструментальной, в записи,  но и пение без аккомпанемента воспитателем и вместе с детьми. </vt:lpstr>
      <vt:lpstr>2. Занятия по рисованию, лепке, конструированию  </vt:lpstr>
      <vt:lpstr>3.Наблюдения на прогулке.</vt:lpstr>
      <vt:lpstr>Слайд 8</vt:lpstr>
      <vt:lpstr>Слайд 9</vt:lpstr>
      <vt:lpstr>  Подбор музыкальных произведений  </vt:lpstr>
      <vt:lpstr>Утром рекомендуется включать солнечную мажорную классическую музыку, добрые песни с хорошим текстом. </vt:lpstr>
      <vt:lpstr>    Пробуждению детей после дневного сна поможет: тихая, нежная, легкая, радостная музыка.  Детям легче и спокойнее переходить из состояния полного покоя к активной деятельности Музыка должна быть фоновой, степень звучания «не громко».  Музыка  не должна давить (на уши) и вызывать дискомфорт.  </vt:lpstr>
      <vt:lpstr>Слайд 13</vt:lpstr>
      <vt:lpstr>    Вывод:  Влияние музыки на организм очень широко.  стимулировать интеллектуальную деятельность,  поддерживать вдохновение,  развивать эстетические качества ребенка.  сосредотачивать внимание дошкольников.  В наших силах помочь детям достичь состояние психологического комфорта. Наши общие усилия – усилия всех взрослых, окружающих ребёнка, - помогут решить серьёзную задачу: воспитание культурного слушателя, ценителя музыкального искусства, неравнодушного, творческого человека.  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«Значение музыки в режимных моментах»  консультация для педагогов </dc:title>
  <dc:creator>Админ</dc:creator>
  <cp:lastModifiedBy>Админ</cp:lastModifiedBy>
  <cp:revision>50</cp:revision>
  <dcterms:created xsi:type="dcterms:W3CDTF">2022-10-26T08:29:57Z</dcterms:created>
  <dcterms:modified xsi:type="dcterms:W3CDTF">2022-10-27T08:30:58Z</dcterms:modified>
</cp:coreProperties>
</file>