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media/image40.jpg" ContentType="image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9287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7477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21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670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8873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627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87563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2843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680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9992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7690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C4E1AC-44A8-455C-82A7-D9E2CAE6E55C}" type="datetimeFigureOut">
              <a:rPr lang="ru-RU" smtClean="0"/>
              <a:pPr/>
              <a:t>15.09.2022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157A1-B426-4D26-AFDE-902E76D5752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945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jpeg"/><Relationship Id="rId7" Type="http://schemas.openxmlformats.org/officeDocument/2006/relationships/image" Target="../media/image91.pn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94.jpeg"/><Relationship Id="rId7" Type="http://schemas.openxmlformats.org/officeDocument/2006/relationships/image" Target="../media/image9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11" Type="http://schemas.openxmlformats.org/officeDocument/2006/relationships/image" Target="../media/image33.png"/><Relationship Id="rId5" Type="http://schemas.openxmlformats.org/officeDocument/2006/relationships/image" Target="../media/image27.jpeg"/><Relationship Id="rId10" Type="http://schemas.openxmlformats.org/officeDocument/2006/relationships/image" Target="../media/image32.png"/><Relationship Id="rId4" Type="http://schemas.openxmlformats.org/officeDocument/2006/relationships/image" Target="../media/image26.jpg"/><Relationship Id="rId9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42.png"/><Relationship Id="rId5" Type="http://schemas.openxmlformats.org/officeDocument/2006/relationships/image" Target="../media/image37.jpeg"/><Relationship Id="rId10" Type="http://schemas.openxmlformats.org/officeDocument/2006/relationships/image" Target="../media/image41.png"/><Relationship Id="rId4" Type="http://schemas.openxmlformats.org/officeDocument/2006/relationships/image" Target="../media/image36.jpeg"/><Relationship Id="rId9" Type="http://schemas.openxmlformats.org/officeDocument/2006/relationships/image" Target="../media/image40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jpeg"/><Relationship Id="rId7" Type="http://schemas.openxmlformats.org/officeDocument/2006/relationships/image" Target="../media/image49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Relationship Id="rId9" Type="http://schemas.openxmlformats.org/officeDocument/2006/relationships/image" Target="../media/image5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10" Type="http://schemas.openxmlformats.org/officeDocument/2006/relationships/image" Target="../media/image71.png"/><Relationship Id="rId4" Type="http://schemas.openxmlformats.org/officeDocument/2006/relationships/image" Target="../media/image65.jpeg"/><Relationship Id="rId9" Type="http://schemas.openxmlformats.org/officeDocument/2006/relationships/image" Target="../media/image7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5" Type="http://schemas.openxmlformats.org/officeDocument/2006/relationships/image" Target="../media/image75.jpg"/><Relationship Id="rId4" Type="http://schemas.openxmlformats.org/officeDocument/2006/relationships/image" Target="../media/image7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5174" y="579678"/>
            <a:ext cx="261327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36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Адаптация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914473" y="1270793"/>
            <a:ext cx="5315053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первая младшая группа № 6</a:t>
            </a:r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2400" b="1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</a:t>
            </a:r>
            <a:r>
              <a:rPr lang="ru-RU" sz="2400" b="1" i="1" dirty="0">
                <a:solidFill>
                  <a:schemeClr val="accent3">
                    <a:lumMod val="75000"/>
                  </a:schemeClr>
                </a:solidFill>
              </a:rPr>
              <a:t>«Кувшинка»</a:t>
            </a:r>
          </a:p>
          <a:p>
            <a:endParaRPr lang="ru-RU" sz="2000" b="1" i="1" dirty="0">
              <a:solidFill>
                <a:schemeClr val="accent3">
                  <a:lumMod val="75000"/>
                </a:schemeClr>
              </a:solidFill>
            </a:endParaRPr>
          </a:p>
          <a:p>
            <a:endParaRPr lang="ru-RU" sz="2000" b="1" i="1" dirty="0">
              <a:solidFill>
                <a:schemeClr val="accent3">
                  <a:lumMod val="75000"/>
                </a:schemeClr>
              </a:solidFill>
            </a:endParaRPr>
          </a:p>
          <a:p>
            <a:r>
              <a:rPr lang="ru-RU" sz="24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</a:t>
            </a:r>
            <a:r>
              <a:rPr lang="ru-RU" sz="2000" i="1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lang="ru-RU" sz="2000" i="1" u="sng" dirty="0">
                <a:solidFill>
                  <a:schemeClr val="accent3">
                    <a:lumMod val="50000"/>
                  </a:schemeClr>
                </a:solidFill>
              </a:rPr>
              <a:t>Воспитатели:</a:t>
            </a:r>
          </a:p>
          <a:p>
            <a:r>
              <a:rPr lang="ru-RU" sz="2000" i="1" u="sng" dirty="0">
                <a:solidFill>
                  <a:schemeClr val="accent3">
                    <a:lumMod val="50000"/>
                  </a:schemeClr>
                </a:solidFill>
              </a:rPr>
              <a:t> </a:t>
            </a:r>
          </a:p>
          <a:p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Булина Н. А.. </a:t>
            </a:r>
          </a:p>
          <a:p>
            <a:r>
              <a:rPr lang="ru-RU" sz="2000" i="1" dirty="0"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Самойлова С. Г.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3532">
            <a:off x="3334678" y="4780707"/>
            <a:ext cx="367362" cy="41686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142060">
            <a:off x="1173194" y="2067915"/>
            <a:ext cx="432093" cy="4104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021446">
            <a:off x="2098205" y="2663154"/>
            <a:ext cx="457668" cy="45766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8" y="4082154"/>
            <a:ext cx="430145" cy="43014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725" y="4267265"/>
            <a:ext cx="3223086" cy="2564222"/>
          </a:xfrm>
          <a:prstGeom prst="rect">
            <a:avLst/>
          </a:prstGeom>
        </p:spPr>
      </p:pic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413084" y="5719795"/>
            <a:ext cx="662111" cy="1472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671" y="6030819"/>
            <a:ext cx="2370845" cy="780761"/>
          </a:xfrm>
          <a:prstGeom prst="rect">
            <a:avLst/>
          </a:prstGeom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4511" y="5776126"/>
            <a:ext cx="922435" cy="119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580296" flipV="1">
            <a:off x="2349903" y="5319443"/>
            <a:ext cx="789766" cy="503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498699" y="4915007"/>
            <a:ext cx="1107211" cy="1780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9183">
            <a:off x="7376616" y="847268"/>
            <a:ext cx="748185" cy="748185"/>
          </a:xfrm>
          <a:prstGeom prst="rect">
            <a:avLst/>
          </a:prstGeom>
        </p:spPr>
      </p:pic>
      <p:pic>
        <p:nvPicPr>
          <p:cNvPr id="25" name="Рисунок 24" descr="Green_Spring_Tree_PNG_Clipart_Picture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67291" y="3712652"/>
            <a:ext cx="1624266" cy="2436422"/>
          </a:xfrm>
          <a:prstGeom prst="rect">
            <a:avLst/>
          </a:prstGeom>
        </p:spPr>
      </p:pic>
      <p:pic>
        <p:nvPicPr>
          <p:cNvPr id="27" name="Picture 4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819145" y="4470664"/>
            <a:ext cx="1530350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4D7590E-6E8B-5BE3-0B45-919DE6B3604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84" y="6030819"/>
            <a:ext cx="2370845" cy="78076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18D46BA-32EC-2F8C-4A0E-EE458A17019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25831" y="6265593"/>
            <a:ext cx="1780373" cy="51802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7A0CDEF-61F0-7391-3DE1-AA5419970E1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7578" y="4497627"/>
            <a:ext cx="2102845" cy="22859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01788B5-F50E-B5F6-F871-23E222EEA8F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087262" y="6268216"/>
            <a:ext cx="1182189" cy="5669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58CDAB9-18D4-CB8B-9D09-C85804D6C3E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 flipH="1">
            <a:off x="8505793" y="6179892"/>
            <a:ext cx="590708" cy="659367"/>
          </a:xfrm>
          <a:prstGeom prst="rect">
            <a:avLst/>
          </a:prstGeom>
        </p:spPr>
      </p:pic>
      <p:pic>
        <p:nvPicPr>
          <p:cNvPr id="15" name="Рисунок 14" descr="14594701.png">
            <a:extLst>
              <a:ext uri="{FF2B5EF4-FFF2-40B4-BE49-F238E27FC236}">
                <a16:creationId xmlns:a16="http://schemas.microsoft.com/office/drawing/2014/main" id="{E55CC34B-F8E3-3ECD-C1D9-96D83C13E19C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-1" y="1750"/>
            <a:ext cx="9126554" cy="687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210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A3AAADB-9A45-63C1-25AD-DF70B3B4985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28" y="20772"/>
            <a:ext cx="3820722" cy="294708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0A3C286-5656-B199-0A2E-8AF7BBA972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23006"/>
            <a:ext cx="2149917" cy="333499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7AD5BB4-EA04-5912-44B3-289C205E27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82" y="117037"/>
            <a:ext cx="2031954" cy="285082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0B6AB-E424-98D3-992A-6F3A7E88341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9128" y="4117550"/>
            <a:ext cx="3311374" cy="27114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FC7247B-DAFA-AD4D-86A1-BABBB457FD9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-1"/>
            <a:ext cx="2172635" cy="331601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F06E95A-D440-BBAA-8E4F-191D4B3965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8520" y="-1"/>
            <a:ext cx="9361040" cy="698008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0C8586E-A4DF-C1C1-0C21-EF026EB4A56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11642" y="3956483"/>
            <a:ext cx="3316020" cy="24870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60B03AE-A5DA-97CD-3160-C865DA23424F}"/>
              </a:ext>
            </a:extLst>
          </p:cNvPr>
          <p:cNvSpPr txBox="1"/>
          <p:nvPr/>
        </p:nvSpPr>
        <p:spPr>
          <a:xfrm>
            <a:off x="2045895" y="3081040"/>
            <a:ext cx="49023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  <a:r>
              <a:rPr lang="ru-RU" dirty="0">
                <a:solidFill>
                  <a:srgbClr val="FF0000"/>
                </a:solidFill>
              </a:rPr>
              <a:t>Рисование в соавторстве </a:t>
            </a:r>
            <a:r>
              <a:rPr lang="ru-RU" b="1" dirty="0">
                <a:solidFill>
                  <a:srgbClr val="FF0000"/>
                </a:solidFill>
              </a:rPr>
              <a:t>«Кораблик на воде»</a:t>
            </a:r>
          </a:p>
          <a:p>
            <a:r>
              <a:rPr lang="ru-RU" dirty="0">
                <a:solidFill>
                  <a:srgbClr val="FF0000"/>
                </a:solidFill>
              </a:rPr>
              <a:t>                             и спонтанная</a:t>
            </a:r>
          </a:p>
          <a:p>
            <a:r>
              <a:rPr lang="ru-RU" dirty="0">
                <a:solidFill>
                  <a:srgbClr val="FF0000"/>
                </a:solidFill>
              </a:rPr>
              <a:t>          исследовательская деятельность.</a:t>
            </a:r>
          </a:p>
        </p:txBody>
      </p:sp>
    </p:spTree>
    <p:extLst>
      <p:ext uri="{BB962C8B-B14F-4D97-AF65-F5344CB8AC3E}">
        <p14:creationId xmlns:p14="http://schemas.microsoft.com/office/powerpoint/2010/main" val="34480260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7E59E7A-9951-1B5E-C5B4-9994A88065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143" y="2224878"/>
            <a:ext cx="2787774" cy="371703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6166B75-4953-C2A8-FE73-1ACCA02137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396029" y="3782760"/>
            <a:ext cx="3480193" cy="26101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CF870B7-CF91-4E7F-6F97-9792520201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48" y="212922"/>
            <a:ext cx="2576592" cy="342899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F9ADC1-7B7E-1EA8-D7F6-65027BD37A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023206" y="3853866"/>
            <a:ext cx="3398929" cy="2549197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2BF4975-5E65-5DC8-7957-256159CF8DC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862" y="77441"/>
            <a:ext cx="2610143" cy="358441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88D53C41-0991-AB09-EE54-C65D1C2669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-21990" y="-24587"/>
            <a:ext cx="9187979" cy="690717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055499B9-2B60-814A-A851-D4C13F6FB8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35762" y="310189"/>
            <a:ext cx="3652030" cy="31188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0D7B5D-57F5-7A65-A874-05DA0C954937}"/>
              </a:ext>
            </a:extLst>
          </p:cNvPr>
          <p:cNvSpPr txBox="1"/>
          <p:nvPr/>
        </p:nvSpPr>
        <p:spPr>
          <a:xfrm>
            <a:off x="2743679" y="5947636"/>
            <a:ext cx="38935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                     Финал!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«Чаепитие и праздник у куклы»</a:t>
            </a:r>
          </a:p>
        </p:txBody>
      </p:sp>
    </p:spTree>
    <p:extLst>
      <p:ext uri="{BB962C8B-B14F-4D97-AF65-F5344CB8AC3E}">
        <p14:creationId xmlns:p14="http://schemas.microsoft.com/office/powerpoint/2010/main" val="454246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014409-1D5D-234C-921E-34C9A66B79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238" y="3245048"/>
            <a:ext cx="2170220" cy="289362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CA913EB-1C6B-EFDC-519F-D00DDE486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7371" y="0"/>
            <a:ext cx="2291753" cy="306794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349372-26FB-5DFD-DF6D-FE471172412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69926" y="890057"/>
            <a:ext cx="2820918" cy="21156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2715620-B2A1-52B7-AC82-E8DE3A1796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7999" y="4069253"/>
            <a:ext cx="2581443" cy="1936082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1477D57-BD3D-E23D-B469-2B165957412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26" y="-19875"/>
            <a:ext cx="1955075" cy="295932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31135B2-3D79-5597-6EEA-15A8A2B1671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238" y="3727336"/>
            <a:ext cx="1825523" cy="2434031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B7D52C7-190E-857E-A5FD-DEF240942E3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19875"/>
            <a:ext cx="9147705" cy="68703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0FB8A2-52D6-058C-A4A3-3A0598092D00}"/>
              </a:ext>
            </a:extLst>
          </p:cNvPr>
          <p:cNvSpPr txBox="1"/>
          <p:nvPr/>
        </p:nvSpPr>
        <p:spPr>
          <a:xfrm>
            <a:off x="2836630" y="104459"/>
            <a:ext cx="32307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solidFill>
                  <a:srgbClr val="FF0000"/>
                </a:solidFill>
              </a:rPr>
              <a:t>Просто забавные моменты.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49D931-C696-1041-A690-33B241B376A0}"/>
              </a:ext>
            </a:extLst>
          </p:cNvPr>
          <p:cNvSpPr txBox="1"/>
          <p:nvPr/>
        </p:nvSpPr>
        <p:spPr>
          <a:xfrm>
            <a:off x="2999284" y="3332886"/>
            <a:ext cx="306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А я говорю: ещё пей чай!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5C5D16-BCE9-978A-4D63-10567C752E1F}"/>
              </a:ext>
            </a:extLst>
          </p:cNvPr>
          <p:cNvSpPr txBox="1"/>
          <p:nvPr/>
        </p:nvSpPr>
        <p:spPr>
          <a:xfrm>
            <a:off x="491019" y="2875716"/>
            <a:ext cx="27357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Ку-ку! А я здесь!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4021B3-13CB-6903-77FC-C60FF720BABF}"/>
              </a:ext>
            </a:extLst>
          </p:cNvPr>
          <p:cNvSpPr txBox="1"/>
          <p:nvPr/>
        </p:nvSpPr>
        <p:spPr>
          <a:xfrm>
            <a:off x="158450" y="6087505"/>
            <a:ext cx="38212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Чем больше угощения, </a:t>
            </a:r>
          </a:p>
          <a:p>
            <a:r>
              <a:rPr lang="ru-RU" dirty="0"/>
              <a:t>         тем лучше!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FEA084E-3722-F64B-458A-34733A6220CD}"/>
              </a:ext>
            </a:extLst>
          </p:cNvPr>
          <p:cNvSpPr txBox="1"/>
          <p:nvPr/>
        </p:nvSpPr>
        <p:spPr>
          <a:xfrm>
            <a:off x="6735093" y="6376372"/>
            <a:ext cx="2478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А я ещё и так могу!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D62E8ED-F047-2071-3708-3FB17D4BE4F5}"/>
              </a:ext>
            </a:extLst>
          </p:cNvPr>
          <p:cNvSpPr txBox="1"/>
          <p:nvPr/>
        </p:nvSpPr>
        <p:spPr>
          <a:xfrm>
            <a:off x="6348816" y="3051885"/>
            <a:ext cx="2248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Да где там эта вода? </a:t>
            </a:r>
          </a:p>
          <a:p>
            <a:r>
              <a:rPr lang="ru-RU" dirty="0"/>
              <a:t> Всё равно достану!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BBB1E0-E3D1-F0DC-5A2F-7DC32CBA840B}"/>
              </a:ext>
            </a:extLst>
          </p:cNvPr>
          <p:cNvSpPr txBox="1"/>
          <p:nvPr/>
        </p:nvSpPr>
        <p:spPr>
          <a:xfrm flipH="1">
            <a:off x="2728032" y="6119827"/>
            <a:ext cx="369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 почему кораблик не плывёт, если  на него дуют аж три тётеньки?</a:t>
            </a:r>
          </a:p>
        </p:txBody>
      </p:sp>
    </p:spTree>
    <p:extLst>
      <p:ext uri="{BB962C8B-B14F-4D97-AF65-F5344CB8AC3E}">
        <p14:creationId xmlns:p14="http://schemas.microsoft.com/office/powerpoint/2010/main" val="39652928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E3DB466-2517-E5A0-77AE-AE5AEA9A28F9}"/>
              </a:ext>
            </a:extLst>
          </p:cNvPr>
          <p:cNvSpPr txBox="1"/>
          <p:nvPr/>
        </p:nvSpPr>
        <p:spPr>
          <a:xfrm>
            <a:off x="199617" y="890559"/>
            <a:ext cx="87447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Этим летом наши любимые выпускники ушли в школу. Да, расставаться было грустно…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795B3DD-81C4-468A-0348-B740D3D709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8810" y="1336403"/>
            <a:ext cx="5706380" cy="376854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866F40-1181-DE62-AC74-DE75AF2B3271}"/>
              </a:ext>
            </a:extLst>
          </p:cNvPr>
          <p:cNvSpPr txBox="1"/>
          <p:nvPr/>
        </p:nvSpPr>
        <p:spPr>
          <a:xfrm>
            <a:off x="0" y="5182401"/>
            <a:ext cx="10277329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                                           </a:t>
            </a:r>
            <a:r>
              <a:rPr lang="ru-RU" sz="2000" dirty="0"/>
              <a:t>Но впереди нас ожидали новые встречи!</a:t>
            </a:r>
          </a:p>
          <a:p>
            <a:r>
              <a:rPr lang="ru-RU" dirty="0"/>
              <a:t>   И вот к нам пришли двухлетние малыши – трогательные, беспомощные, забавные …</a:t>
            </a:r>
          </a:p>
          <a:p>
            <a:r>
              <a:rPr lang="ru-RU" dirty="0"/>
              <a:t>   Для того, чтобы поближе познакомиться с ребятками и помочь им освоиться в новой </a:t>
            </a:r>
          </a:p>
          <a:p>
            <a:r>
              <a:rPr lang="ru-RU" dirty="0"/>
              <a:t>      для них реальности, мы провели для мам и детей серию адаптационных занятий.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3A5B814-85D2-5210-2101-269D454F9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44" y="1502050"/>
            <a:ext cx="1004661" cy="9644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9526BB-484E-4672-D659-A4E1127007E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038" y="116877"/>
            <a:ext cx="1601924" cy="8504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58F652A-6383-FBD1-5515-62EFBD359B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642" y="3277696"/>
            <a:ext cx="1132023" cy="109353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E4DDADB-EDFE-8F54-B0F8-B8E2B0918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3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8969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D4BBF9C-C044-71FF-BB2A-E469465067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491" y="2636912"/>
            <a:ext cx="2316423" cy="30885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AF935B1-9084-E35E-61B6-F27CD3F678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990" y="3429000"/>
            <a:ext cx="2204266" cy="34012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2B6461-325B-FCDB-8C1F-2E42FEC8AF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8671" y="3263563"/>
            <a:ext cx="2569778" cy="359443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76A428E-D4D1-DBAB-359E-8C62FFCF17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89216"/>
            <a:ext cx="4045294" cy="296966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1FF1AA6-AA63-A9E2-9E08-541701950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972" y="89216"/>
            <a:ext cx="4302500" cy="2925501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D68846E-FF34-5EBF-1A26-FC88956AAC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20" y="27706"/>
            <a:ext cx="9142780" cy="689034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D0CF2C-A6CF-7DC5-65EC-1B8C65C1BC84}"/>
              </a:ext>
            </a:extLst>
          </p:cNvPr>
          <p:cNvSpPr txBox="1"/>
          <p:nvPr/>
        </p:nvSpPr>
        <p:spPr>
          <a:xfrm flipH="1">
            <a:off x="2009230" y="5725475"/>
            <a:ext cx="47345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            </a:t>
            </a:r>
            <a:r>
              <a:rPr lang="ru-RU" b="1" dirty="0">
                <a:solidFill>
                  <a:srgbClr val="FF0000"/>
                </a:solidFill>
              </a:rPr>
              <a:t>Первые встречи и первое занятие </a:t>
            </a:r>
          </a:p>
          <a:p>
            <a:r>
              <a:rPr lang="ru-RU" b="1" dirty="0">
                <a:solidFill>
                  <a:srgbClr val="FF0000"/>
                </a:solidFill>
              </a:rPr>
              <a:t> в виде развлечения под общим названием     </a:t>
            </a:r>
          </a:p>
          <a:p>
            <a:r>
              <a:rPr lang="ru-RU" sz="2000" dirty="0">
                <a:solidFill>
                  <a:srgbClr val="FF0000"/>
                </a:solidFill>
              </a:rPr>
              <a:t>                  </a:t>
            </a:r>
            <a:r>
              <a:rPr lang="ru-RU" sz="2000" b="1" dirty="0">
                <a:solidFill>
                  <a:srgbClr val="FF0000"/>
                </a:solidFill>
              </a:rPr>
              <a:t>«Воздушные шары».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556CBD-B865-FCBB-0190-9F908EBF40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5626" y="102525"/>
            <a:ext cx="733996" cy="118488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6334DC-6EB2-0C07-DC75-48E7C54D1F8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2" y="3014717"/>
            <a:ext cx="2878889" cy="124244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6D18C2A-9D19-8763-FEAA-29A923678D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40152" y="2888580"/>
            <a:ext cx="3029470" cy="123759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0747A44-4EBB-CA8F-66EF-DBB481BF988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872" y="71437"/>
            <a:ext cx="731583" cy="118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11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86470B3-A94D-15B8-35E7-D77F267E8B6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60"/>
            <a:ext cx="3540412" cy="289010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EC3E61D-B415-3300-18BD-9D854E0D5D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912" y="4276710"/>
            <a:ext cx="3133031" cy="2352906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1553154-FDF7-28B2-EB4E-00E2BBBC70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6295" y="18060"/>
            <a:ext cx="3971855" cy="29788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99DCE50-FC03-8620-FEFB-BA25A3394E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5613"/>
            <a:ext cx="3260948" cy="244571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770AD8D-6526-DC4C-1536-D54727DB07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18870"/>
            <a:ext cx="9278414" cy="695881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2D0A39-32B5-7C5B-0C34-9F7E20F0B9B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025" y="2910705"/>
            <a:ext cx="2722208" cy="371891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4569E99-2132-6F60-16EA-6AA86D26F29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737" y="1772816"/>
            <a:ext cx="1345701" cy="924048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5FC9500-8079-7259-740F-E8E5697B2D9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54620" y="3350323"/>
            <a:ext cx="897560" cy="134971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417879D-A472-F270-1655-D67B5800A23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820126" y="282440"/>
            <a:ext cx="1116455" cy="92852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911AB47-3808-D5B6-6868-3257C1E20BC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6729" y="3287697"/>
            <a:ext cx="1725318" cy="114614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BF0DBD0-620D-C1AD-5218-7C49BEFAC72A}"/>
              </a:ext>
            </a:extLst>
          </p:cNvPr>
          <p:cNvSpPr txBox="1"/>
          <p:nvPr/>
        </p:nvSpPr>
        <p:spPr>
          <a:xfrm>
            <a:off x="312885" y="3174252"/>
            <a:ext cx="22420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</a:rPr>
              <a:t>Второе занятие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9C31D0-FAED-8CC0-8141-6FCBD7DFDBB7}"/>
              </a:ext>
            </a:extLst>
          </p:cNvPr>
          <p:cNvSpPr txBox="1"/>
          <p:nvPr/>
        </p:nvSpPr>
        <p:spPr>
          <a:xfrm>
            <a:off x="5772603" y="3081918"/>
            <a:ext cx="3793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              Конструирование </a:t>
            </a:r>
          </a:p>
          <a:p>
            <a:r>
              <a:rPr lang="ru-RU" dirty="0">
                <a:solidFill>
                  <a:srgbClr val="FF0000"/>
                </a:solidFill>
              </a:rPr>
              <a:t> </a:t>
            </a:r>
            <a:r>
              <a:rPr lang="ru-RU" b="1" dirty="0">
                <a:solidFill>
                  <a:srgbClr val="FF0000"/>
                </a:solidFill>
              </a:rPr>
              <a:t>«</a:t>
            </a:r>
            <a:r>
              <a:rPr lang="ru-RU" sz="1600" b="1" dirty="0">
                <a:solidFill>
                  <a:srgbClr val="FF0000"/>
                </a:solidFill>
              </a:rPr>
              <a:t>Построим башенку для Петушка»</a:t>
            </a:r>
          </a:p>
        </p:txBody>
      </p:sp>
    </p:spTree>
    <p:extLst>
      <p:ext uri="{BB962C8B-B14F-4D97-AF65-F5344CB8AC3E}">
        <p14:creationId xmlns:p14="http://schemas.microsoft.com/office/powerpoint/2010/main" val="14352569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864F928-B75B-6F83-AF8A-C4DC6F0DE48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292" y="4017750"/>
            <a:ext cx="3691235" cy="284025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65F960-E0A1-299C-8B55-CF2ACFB0CA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7" y="3240360"/>
            <a:ext cx="2374077" cy="361764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C153D5-573A-7165-2AC3-084994D57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36" y="208300"/>
            <a:ext cx="2053422" cy="290528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51A375F-4CE3-FE08-2D7C-04F2B69001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0509" y="43661"/>
            <a:ext cx="2374077" cy="319669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B002A74-5E05-CAE8-98BB-B645054A39F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887" y="3178366"/>
            <a:ext cx="2493326" cy="3650097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30B841-BD19-DD44-BA58-340CD8DBF5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3231" y="188903"/>
            <a:ext cx="2043133" cy="3132913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22B0D1A-5169-00E2-A97E-9BA713768D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9144000" cy="695739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468B62-88DB-7638-3834-56B4C9AAF071}"/>
              </a:ext>
            </a:extLst>
          </p:cNvPr>
          <p:cNvSpPr txBox="1"/>
          <p:nvPr/>
        </p:nvSpPr>
        <p:spPr>
          <a:xfrm>
            <a:off x="2990297" y="3284021"/>
            <a:ext cx="30693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         Лепка из песка «Угощение для цыплят»</a:t>
            </a:r>
          </a:p>
        </p:txBody>
      </p:sp>
    </p:spTree>
    <p:extLst>
      <p:ext uri="{BB962C8B-B14F-4D97-AF65-F5344CB8AC3E}">
        <p14:creationId xmlns:p14="http://schemas.microsoft.com/office/powerpoint/2010/main" val="20426091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FDA4BAA-072C-09D1-BA04-72246C08D7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64" y="3075158"/>
            <a:ext cx="2296272" cy="323722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8E788D3-BA9B-F3F3-501B-871850DFFC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998359"/>
            <a:ext cx="2601136" cy="38350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B841D0C-EF3A-327C-5CCB-62865ACCC28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213" y="2998358"/>
            <a:ext cx="2664563" cy="384019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6DC7809-D21E-BE2D-0F46-8FCE1A34438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708" y="249768"/>
            <a:ext cx="3691277" cy="2716191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D767DEE-4931-823B-803E-462A92B0CAA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269045"/>
            <a:ext cx="3574728" cy="2741343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C685EDA-9CFE-E0C8-4539-652890BD82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-56798"/>
            <a:ext cx="9144000" cy="69147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678F73-18CB-1DBF-06CF-3F4F354D1020}"/>
              </a:ext>
            </a:extLst>
          </p:cNvPr>
          <p:cNvSpPr txBox="1"/>
          <p:nvPr/>
        </p:nvSpPr>
        <p:spPr>
          <a:xfrm>
            <a:off x="2159732" y="6274034"/>
            <a:ext cx="5112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Конструирование «Дорожка для зайчика»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AC66DBC-C684-38EC-1440-DBDC975A751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70" y="2117672"/>
            <a:ext cx="957486" cy="95748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F1A501-4B52-0195-98B3-56C8E5A7F78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7708171" y="1968084"/>
            <a:ext cx="1325605" cy="1256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633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A23B46-5669-CB3B-7382-6F9D9F281A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88690" y="3550182"/>
            <a:ext cx="3730725" cy="279804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B381E6-2265-528E-3367-D2621E1018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8977" y="3847408"/>
            <a:ext cx="3368474" cy="25658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0F16E3A-9777-66CD-B2A6-73519413EA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30621" y="3576682"/>
            <a:ext cx="3700438" cy="2775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6D07C01-CF35-9C11-1E8C-E9E961C2AA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89417" y="389846"/>
            <a:ext cx="3044960" cy="228372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18D0593-C1DF-C7D2-E787-EBDCB157E8C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81377" y="449790"/>
            <a:ext cx="3044957" cy="2283718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553038A-F903-9129-7B67-DAF64943722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718" y="-9699"/>
            <a:ext cx="3483457" cy="269038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4AEC73C-9E5E-DC5C-562A-697E3FEE636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1395" y="-30337"/>
            <a:ext cx="9398216" cy="694833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9F6D72A-564D-CA92-1BB7-C14D23CDDB6E}"/>
              </a:ext>
            </a:extLst>
          </p:cNvPr>
          <p:cNvSpPr txBox="1"/>
          <p:nvPr/>
        </p:nvSpPr>
        <p:spPr>
          <a:xfrm>
            <a:off x="2482005" y="2658604"/>
            <a:ext cx="46682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</a:rPr>
              <a:t>   </a:t>
            </a:r>
            <a:r>
              <a:rPr lang="ru-RU" sz="2000" dirty="0">
                <a:solidFill>
                  <a:srgbClr val="FF0000"/>
                </a:solidFill>
              </a:rPr>
              <a:t>Исследовательская деятельность </a:t>
            </a:r>
          </a:p>
          <a:p>
            <a:r>
              <a:rPr lang="ru-RU" sz="2000" b="1" dirty="0">
                <a:solidFill>
                  <a:srgbClr val="FF0000"/>
                </a:solidFill>
              </a:rPr>
              <a:t>               «Тонет – плавает»</a:t>
            </a:r>
          </a:p>
        </p:txBody>
      </p:sp>
    </p:spTree>
    <p:extLst>
      <p:ext uri="{BB962C8B-B14F-4D97-AF65-F5344CB8AC3E}">
        <p14:creationId xmlns:p14="http://schemas.microsoft.com/office/powerpoint/2010/main" val="5568616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4644E0-118F-EC7E-EA88-CC4F6B446A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15" y="21182"/>
            <a:ext cx="2712549" cy="37707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7467604-68A7-4444-DE95-4D89AEC64DA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182"/>
            <a:ext cx="2760469" cy="3680625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C98DD6E-44B4-5B31-77B6-A01CD22730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6764" y="0"/>
            <a:ext cx="2555776" cy="3738203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518BA3E7-0CAD-E73A-5F5F-AB72CE5033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5228" y="3315018"/>
            <a:ext cx="2170307" cy="289227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A80BB5A-3F3F-44C5-A5F0-ACE2A6C59B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95735" y="3878538"/>
            <a:ext cx="2008745" cy="30686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7C721B6-0880-58B5-F8D9-181C290742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512" y="3609481"/>
            <a:ext cx="2440200" cy="325182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D7BDA0C-77E8-209A-7A2E-122F022064C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39969"/>
            <a:ext cx="9234356" cy="698714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8709F48B-49A0-61A8-9467-EB6D9B3DF6C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09802" y="2703926"/>
            <a:ext cx="2020367" cy="199576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4C3F3190-5D5E-B5E2-AF92-3F360F2F439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19783" y="5099276"/>
            <a:ext cx="975445" cy="97544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F944C25A-D8DC-70A5-EAFE-F8FF995DED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320" y="2147402"/>
            <a:ext cx="1941346" cy="19413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33C7FEE-B4A3-B351-84D3-9235A9396D1D}"/>
              </a:ext>
            </a:extLst>
          </p:cNvPr>
          <p:cNvSpPr txBox="1"/>
          <p:nvPr/>
        </p:nvSpPr>
        <p:spPr>
          <a:xfrm>
            <a:off x="2760469" y="6158502"/>
            <a:ext cx="46198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Исследовательско-творческое событие</a:t>
            </a:r>
          </a:p>
          <a:p>
            <a:r>
              <a:rPr lang="ru-RU" b="1" dirty="0">
                <a:solidFill>
                  <a:srgbClr val="FF0000"/>
                </a:solidFill>
              </a:rPr>
              <a:t>                 «Мыльные пузыри»          </a:t>
            </a:r>
          </a:p>
        </p:txBody>
      </p:sp>
    </p:spTree>
    <p:extLst>
      <p:ext uri="{BB962C8B-B14F-4D97-AF65-F5344CB8AC3E}">
        <p14:creationId xmlns:p14="http://schemas.microsoft.com/office/powerpoint/2010/main" val="134796528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3F57B44-70F9-423D-EBCE-1FED6D17C19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102" y="167914"/>
            <a:ext cx="3656152" cy="27421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AF8D61E-9E5C-2DA2-5117-68CA758B1CD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" y="0"/>
            <a:ext cx="2408634" cy="367885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B1D683-34D7-295E-E9DC-EBD9FF7758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0737" y="32593"/>
            <a:ext cx="2553791" cy="328498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242866F-453B-63CB-39AC-6C61909996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6654" y="2910028"/>
            <a:ext cx="4113566" cy="3085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BB5B1CC4-E61F-1FAE-6B85-C2B8609CBCC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49513" y="3852468"/>
            <a:ext cx="3387731" cy="2540799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1AA6FAE8-69BB-E478-D335-EDC7F9EDBA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8934" y="-102794"/>
            <a:ext cx="9361867" cy="69607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F171652-D430-FE1E-7F30-C1E4DED30B6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75" y="3776717"/>
            <a:ext cx="2003012" cy="29346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D21DB55-05BB-6135-B16A-FF990A8FB3D1}"/>
              </a:ext>
            </a:extLst>
          </p:cNvPr>
          <p:cNvSpPr txBox="1"/>
          <p:nvPr/>
        </p:nvSpPr>
        <p:spPr>
          <a:xfrm>
            <a:off x="1941894" y="6215156"/>
            <a:ext cx="49884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Исследовательская деятельность «Кораблики»</a:t>
            </a:r>
          </a:p>
        </p:txBody>
      </p:sp>
    </p:spTree>
    <p:extLst>
      <p:ext uri="{BB962C8B-B14F-4D97-AF65-F5344CB8AC3E}">
        <p14:creationId xmlns:p14="http://schemas.microsoft.com/office/powerpoint/2010/main" val="294201689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855</TotalTime>
  <Words>246</Words>
  <Application>Microsoft Office PowerPoint</Application>
  <PresentationFormat>Экран (4:3)</PresentationFormat>
  <Paragraphs>41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КАРТОТЕКА ПРОГУЛОК</dc:title>
  <dc:creator>Светлана</dc:creator>
  <cp:lastModifiedBy>Евгений Самойлов</cp:lastModifiedBy>
  <cp:revision>36</cp:revision>
  <cp:lastPrinted>2017-10-11T09:45:04Z</cp:lastPrinted>
  <dcterms:created xsi:type="dcterms:W3CDTF">2017-10-11T09:35:20Z</dcterms:created>
  <dcterms:modified xsi:type="dcterms:W3CDTF">2022-09-15T16:35:34Z</dcterms:modified>
</cp:coreProperties>
</file>