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47863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Бинарная интеллектуальная</a:t>
            </a:r>
            <a:br>
              <a:rPr lang="ru-RU" dirty="0" smtClean="0"/>
            </a:br>
            <a:r>
              <a:rPr lang="ru-RU" dirty="0" smtClean="0"/>
              <a:t>   игра  «Шесть шагов к успеху»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                  </a:t>
            </a:r>
            <a:r>
              <a:rPr lang="ru-RU" sz="2200" dirty="0" smtClean="0"/>
              <a:t>Составили:</a:t>
            </a:r>
            <a:br>
              <a:rPr lang="ru-RU" sz="2200" dirty="0" smtClean="0"/>
            </a:br>
            <a:r>
              <a:rPr lang="ru-RU" sz="2200" dirty="0" smtClean="0"/>
              <a:t>                                                                                           Учитель-дефектолог</a:t>
            </a:r>
            <a:br>
              <a:rPr lang="ru-RU" sz="2200" dirty="0" smtClean="0"/>
            </a:br>
            <a:r>
              <a:rPr lang="ru-RU" sz="2200" dirty="0" smtClean="0"/>
              <a:t>                                                                                               Лушникова М.В.</a:t>
            </a:r>
            <a:br>
              <a:rPr lang="ru-RU" sz="2200" dirty="0" smtClean="0"/>
            </a:br>
            <a:r>
              <a:rPr lang="ru-RU" sz="2200" dirty="0" smtClean="0"/>
              <a:t>                                                                                      Педагог-психолог</a:t>
            </a:r>
            <a:br>
              <a:rPr lang="ru-RU" sz="2200" dirty="0" smtClean="0"/>
            </a:br>
            <a:r>
              <a:rPr lang="ru-RU" sz="2200" dirty="0" smtClean="0"/>
              <a:t>                                                                                              Тихомирова М.В.</a:t>
            </a:r>
            <a:br>
              <a:rPr lang="ru-RU" sz="2200" dirty="0" smtClean="0"/>
            </a:br>
            <a:endParaRPr lang="ru-RU" sz="2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57166"/>
            <a:ext cx="7929618" cy="1752600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</a:rPr>
              <a:t>МБДОУ «Детский сад «</a:t>
            </a:r>
            <a:r>
              <a:rPr lang="ru-RU" sz="2400" dirty="0" err="1" smtClean="0">
                <a:solidFill>
                  <a:schemeClr val="tx1"/>
                </a:solidFill>
              </a:rPr>
              <a:t>Дюймовочка</a:t>
            </a:r>
            <a:r>
              <a:rPr lang="ru-RU" sz="2400" dirty="0" smtClean="0">
                <a:solidFill>
                  <a:schemeClr val="tx1"/>
                </a:solidFill>
              </a:rPr>
              <a:t>»</a:t>
            </a:r>
          </a:p>
          <a:p>
            <a:endParaRPr lang="ru-RU" dirty="0"/>
          </a:p>
        </p:txBody>
      </p:sp>
      <p:pic>
        <p:nvPicPr>
          <p:cNvPr id="5" name="Picture 2" descr="F:\Тихомирова Лушникова видео\VID_20221101_093151\VID_20221101_093151_00509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214686"/>
            <a:ext cx="5461037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42852"/>
            <a:ext cx="7972452" cy="127478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Подготовительный этап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подготовительного этапа на игру были приглашены дети разного возраста (старшего и подготовительного). Им было предложено с помощью жребия разделиться на две команды.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2050" name="Picture 2" descr="F:\Тихомирова Лушникова видео\VID_20221101_093151\VID_20221101_093151_0000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116632"/>
            <a:ext cx="7829576" cy="1656184"/>
          </a:xfrm>
        </p:spPr>
        <p:txBody>
          <a:bodyPr>
            <a:normAutofit fontScale="90000"/>
          </a:bodyPr>
          <a:lstStyle/>
          <a:p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Ителлектуальная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разминка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заданием (шагом) была интеллектуальная разминка. После каждого успешно выполненного шага к успеху каждая команда получала жетон успеха.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 descr="F:\Тихомирова Лушникова видео\VID_20221101_093151\VID_20221101_093151_00417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41283" y="1214422"/>
            <a:ext cx="8382059" cy="471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186766" cy="127478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«Вычеркни фигуру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были предложены карточки с набором разных фигур, нужно было вычеркнуть все круги, обвести все треугольники, соединить между собой все ромбы. Данное задание было направлено на развитие продуктивности и устойчивости внимания, закрепления знания геометрических фигур. 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5122" name="Picture 2" descr="F:\Тихомирова Лушникова видео\VID_20221101_093650\VID_20221101_093650_00182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-1714536"/>
            <a:ext cx="7972452" cy="32147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«Тренируем эмоции»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 игры было предложено потренироваться в выражении не только самих эмоций, но и их оттенков, которые могут быть присущи отдельным людям, сказочным героям, животным. Целью упражнения является создание условий для понимания эмоций других, выражения собственных эмоций и чувств.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146" name="Picture 2" descr="F:\Тихомирова Лушникова видео\VID_20221101_093650\VID_20221101_093650_01121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58204" cy="917596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«Топаем –хлопаем»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предлагалось 4 вида картинок, за каждой картинкой было закреплено действие(прыгнуть, хлопнуть ,постучать, застыть) Это упражнение развивает быстроту реакции, двигательную активность, память, развивает межполушарное взаимодействие.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F:\Тихомирова Лушникова видео\VID_20221101_093650\VID_20221101_093650_01718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6" cy="936104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песком «Морское дно»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 воссоздавали морское дно в песочнице с помощью различных материалов (ракушки, цветные камушки, рыбки, кораллы, водоросли…). Таким образом, удалось стимулировать положительный эмоциональный фон путем активизации эмоционально-социального опыта детей.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8194" name="Picture 2" descr="F:\Тихомирова Лушникова видео\VID_20221101_093650\VID_20221101_093650_02357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с песком «Морское дно»</a:t>
            </a:r>
            <a:endParaRPr lang="ru-RU" dirty="0"/>
          </a:p>
        </p:txBody>
      </p:sp>
      <p:pic>
        <p:nvPicPr>
          <p:cNvPr id="9218" name="Picture 2" descr="F:\Тихомирова Лушникова видео\VID_20221101_093650\VID_20221101_093650_02861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итога игры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определили, что успешно пройти все шаги к успеху помогли сплоченность и командная работа.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 </a:t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10242" name="Picture 2" descr="F:\Тихомирова Лушникова видео\VID_20221101_093650\VID_20221101_093650_03142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34</Words>
  <Application>Microsoft Office PowerPoint</Application>
  <PresentationFormat>Экран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Бинарная интеллектуальная    игра  «Шесть шагов к успеху»                                                      Составили:                                                                                            Учитель-дефектолог                                                                                                Лушникова М.В.                                                                                       Педагог-психолог                                                                                               Тихомирова М.В. </vt:lpstr>
      <vt:lpstr>Подготовительный этап В ходе подготовительного этапа на игру были приглашены дети разного возраста (старшего и подготовительного). Им было предложено с помощью жребия разделиться на две команды. </vt:lpstr>
      <vt:lpstr>Ителлектуальная разминка Первым заданием (шагом) была интеллектуальная разминка. После каждого успешно выполненного шага к успеху каждая команда получала жетон успеха. </vt:lpstr>
      <vt:lpstr>Игра «Вычеркни фигуру» Детям были предложены карточки с набором разных фигур, нужно было вычеркнуть все круги, обвести все треугольники, соединить между собой все ромбы. Данное задание было направлено на развитие продуктивности и устойчивости внимания, закрепления знания геометрических фигур.  </vt:lpstr>
      <vt:lpstr>       Игра «Тренируем эмоции» Участникам игры было предложено потренироваться в выражении не только самих эмоций, но и их оттенков, которые могут быть присущи отдельным людям, сказочным героям, животным. Целью упражнения является создание условий для понимания эмоций других, выражения собственных эмоций и чувств.   </vt:lpstr>
      <vt:lpstr>Игра «Топаем –хлопаем» Детям предлагалось 4 вида картинок, за каждой картинкой было закреплено действие(прыгнуть, хлопнуть ,постучать, застыть) Это упражнение развивает быстроту реакции, двигательную активность, память, развивает межполушарное взаимодействие.  </vt:lpstr>
      <vt:lpstr>   Игра с песком «Морское дно» Участники команды воссоздавали морское дно в песочнице с помощью различных материалов (ракушки, цветные камушки, рыбки, кораллы, водоросли…). Таким образом, удалось стимулировать положительный эмоциональный фон путем активизации эмоционально-социального опыта детей.  </vt:lpstr>
      <vt:lpstr>Игра с песком «Морское дно»</vt:lpstr>
      <vt:lpstr>Подведение итога игры Дети определили, что успешно пройти все шаги к успеху помогли сплоченность и командная работа.  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Бинарная интеллектуальная игра</dc:title>
  <dc:creator>Дюймовочка</dc:creator>
  <cp:lastModifiedBy>Пользователь</cp:lastModifiedBy>
  <cp:revision>22</cp:revision>
  <dcterms:created xsi:type="dcterms:W3CDTF">2022-12-05T08:48:55Z</dcterms:created>
  <dcterms:modified xsi:type="dcterms:W3CDTF">2022-12-20T06:01:14Z</dcterms:modified>
</cp:coreProperties>
</file>