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9" r:id="rId7"/>
    <p:sldId id="260" r:id="rId8"/>
    <p:sldId id="261" r:id="rId9"/>
    <p:sldId id="268" r:id="rId10"/>
    <p:sldId id="262" r:id="rId11"/>
    <p:sldId id="263" r:id="rId12"/>
    <p:sldId id="264" r:id="rId13"/>
    <p:sldId id="270" r:id="rId1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06666"/>
    <a:srgbClr val="0099CC"/>
    <a:srgbClr val="3366CC"/>
    <a:srgbClr val="660033"/>
    <a:srgbClr val="003399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4652" autoAdjust="0"/>
  </p:normalViewPr>
  <p:slideViewPr>
    <p:cSldViewPr>
      <p:cViewPr varScale="1">
        <p:scale>
          <a:sx n="67" d="100"/>
          <a:sy n="67" d="100"/>
        </p:scale>
        <p:origin x="14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7DDD2-CD40-464E-BCB3-223DDAD687F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7A4B3-F2FE-46B5-8EDC-CC55D147B95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B6DA0-3AE5-4C8A-B167-7F67B5E46D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B3C41-8252-4CE6-AE5D-13B6326D96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95704-1695-47AA-B80E-9AD234717AC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34D9B-80DB-4168-98AD-CF532CE9DD4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EBC5D-3868-449B-A89D-35D5F006D20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8A53E-7788-4B9E-A619-779A1A7F098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4EAE-C510-4E95-9824-ED2845C2686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BBF5D-FBBB-4877-AB97-E56DA4929B7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F94DD-FB7A-4E34-9B72-0CF1C8253FA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BFDEE3-3E05-4A66-9B60-0A20B037DF6B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251520" y="4941168"/>
            <a:ext cx="8640960" cy="1702542"/>
          </a:xfrm>
        </p:spPr>
        <p:txBody>
          <a:bodyPr/>
          <a:lstStyle/>
          <a:p>
            <a:br>
              <a:rPr lang="ru-RU" sz="1800" b="1" dirty="0">
                <a:solidFill>
                  <a:srgbClr val="663300"/>
                </a:solidFill>
              </a:rPr>
            </a:br>
            <a:r>
              <a:rPr lang="ru-RU" sz="1800" b="1" dirty="0">
                <a:solidFill>
                  <a:srgbClr val="663300"/>
                </a:solidFill>
              </a:rPr>
              <a:t>Создание предметно-пространственной развивающей среды во взаимодействии с семьями воспитанников.</a:t>
            </a:r>
            <a:br>
              <a:rPr lang="ru-RU" sz="1800" b="1" dirty="0">
                <a:solidFill>
                  <a:srgbClr val="663300"/>
                </a:solidFill>
              </a:rPr>
            </a:br>
            <a:br>
              <a:rPr lang="ru-RU" sz="1600" b="1" dirty="0">
                <a:solidFill>
                  <a:srgbClr val="663300"/>
                </a:solidFill>
              </a:rPr>
            </a:br>
            <a:r>
              <a:rPr lang="ru-RU" sz="1600" b="1" dirty="0">
                <a:solidFill>
                  <a:srgbClr val="663300"/>
                </a:solidFill>
              </a:rPr>
              <a:t>Первая младшая группа № 6. Воспитатели: Булина Н. А., Самойлова С. Г.</a:t>
            </a:r>
            <a:endParaRPr lang="es-ES" sz="1600" b="1" dirty="0">
              <a:solidFill>
                <a:srgbClr val="66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Prezentacii.com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F1F814-433B-EB38-1E55-79052CC0C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D2AE62"/>
              </a:clrFrom>
              <a:clrTo>
                <a:srgbClr val="D2AE6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127" y="214290"/>
            <a:ext cx="5221746" cy="39163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15FAF1-AEF0-6B11-A83D-DA52FBE7390E}"/>
              </a:ext>
            </a:extLst>
          </p:cNvPr>
          <p:cNvSpPr txBox="1"/>
          <p:nvPr/>
        </p:nvSpPr>
        <p:spPr>
          <a:xfrm>
            <a:off x="3488670" y="326018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Игровые действия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C82AAA-E925-9C59-F551-BF071226E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6526" y="812709"/>
            <a:ext cx="3264362" cy="24482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2D92CF-52EC-DDC3-D86B-1AC0E7513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79" y="3211587"/>
            <a:ext cx="2466286" cy="35032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EF28D6-8398-6DFA-A10B-46CFEB7AF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28" y="723543"/>
            <a:ext cx="3380343" cy="26175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6AC42A0-D22C-9995-F8A6-7FE6C61F02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0559" y="3572755"/>
            <a:ext cx="3503223" cy="26274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CB9571-F82D-3D5C-8A0D-DADFDDB1D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276" y="326018"/>
            <a:ext cx="2452205" cy="31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27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9BCE99-92DC-CE06-79EA-14095C7A6D15}"/>
              </a:ext>
            </a:extLst>
          </p:cNvPr>
          <p:cNvSpPr txBox="1"/>
          <p:nvPr/>
        </p:nvSpPr>
        <p:spPr>
          <a:xfrm>
            <a:off x="3059308" y="404664"/>
            <a:ext cx="2955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Игровое взаимодействие </a:t>
            </a:r>
          </a:p>
          <a:p>
            <a:r>
              <a:rPr lang="ru-RU" dirty="0">
                <a:solidFill>
                  <a:srgbClr val="FF0000"/>
                </a:solidFill>
              </a:rPr>
              <a:t>         со взрослым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E7B176-1EC2-411B-2F59-AAC1959A46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00034"/>
            <a:ext cx="4176464" cy="31258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D435FA-1022-04B2-06BB-4B00B9AA4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4" y="404664"/>
            <a:ext cx="2263526" cy="30243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360D1A-2C6B-51EF-D158-D6785CD11D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294" y="404664"/>
            <a:ext cx="2133411" cy="28504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8717FB-40EC-9C01-EF0F-FDB6255AA3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92247"/>
            <a:ext cx="4320480" cy="32336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00485EC-E608-69CE-7B4A-1C159BD784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28" y="1089168"/>
            <a:ext cx="1972362" cy="28504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4CC8434-FB09-D15B-DADA-5AF4368C8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2770" y="1087823"/>
            <a:ext cx="2133785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5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DD7A14-0FC3-05E1-8D7E-4C2EB660B2CB}"/>
              </a:ext>
            </a:extLst>
          </p:cNvPr>
          <p:cNvSpPr txBox="1"/>
          <p:nvPr/>
        </p:nvSpPr>
        <p:spPr>
          <a:xfrm>
            <a:off x="3850422" y="51100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B37FAA-D68E-09CD-524C-9CE44C1F30A8}"/>
              </a:ext>
            </a:extLst>
          </p:cNvPr>
          <p:cNvSpPr txBox="1"/>
          <p:nvPr/>
        </p:nvSpPr>
        <p:spPr>
          <a:xfrm>
            <a:off x="3732749" y="364635"/>
            <a:ext cx="1788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       Игровые </a:t>
            </a:r>
          </a:p>
          <a:p>
            <a:r>
              <a:rPr lang="ru-RU" sz="1600" dirty="0">
                <a:solidFill>
                  <a:srgbClr val="C00000"/>
                </a:solidFill>
              </a:rPr>
              <a:t> взаимодействия</a:t>
            </a:r>
          </a:p>
          <a:p>
            <a:r>
              <a:rPr lang="ru-RU" sz="1600" dirty="0">
                <a:solidFill>
                  <a:srgbClr val="C00000"/>
                </a:solidFill>
              </a:rPr>
              <a:t>со сверстниками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1D5CAB-C236-4333-006B-2A9938EEF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9946"/>
            <a:ext cx="2963553" cy="39596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BA4F37-BC5A-83DC-9A3C-B85A63EE9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8393" y="3905792"/>
            <a:ext cx="3330066" cy="24975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4B9A11-04CA-F434-99F3-74E8274A3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98" y="2510139"/>
            <a:ext cx="2814104" cy="41881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344A36-23D5-D972-CB3B-F919FA8EFF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23997"/>
            <a:ext cx="3437382" cy="242893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353883D-F19A-3C3B-2E5A-2691C1FCA7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14" y="338723"/>
            <a:ext cx="3352284" cy="251421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109A633-EC4A-75B6-0917-64404A338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2026" y="1241164"/>
            <a:ext cx="2848658" cy="231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02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D8D83C-DC82-E9A2-886F-27A78F6D7CCA}"/>
              </a:ext>
            </a:extLst>
          </p:cNvPr>
          <p:cNvSpPr txBox="1"/>
          <p:nvPr/>
        </p:nvSpPr>
        <p:spPr>
          <a:xfrm flipH="1">
            <a:off x="2915816" y="381898"/>
            <a:ext cx="3986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Спасибо за внимание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275A09-927B-4A2E-0C2A-88D0EF25A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78" y="869881"/>
            <a:ext cx="5332043" cy="399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8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C00000"/>
                </a:solidFill>
              </a:rPr>
              <a:t>Наши задачи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4525963"/>
          </a:xfrm>
        </p:spPr>
        <p:txBody>
          <a:bodyPr/>
          <a:lstStyle/>
          <a:p>
            <a:r>
              <a:rPr lang="ru-RU" sz="2000" dirty="0"/>
              <a:t>Сенсорное воспитание</a:t>
            </a:r>
          </a:p>
          <a:p>
            <a:r>
              <a:rPr lang="ru-RU" sz="2000" dirty="0"/>
              <a:t>Речевое развитие</a:t>
            </a:r>
          </a:p>
          <a:p>
            <a:r>
              <a:rPr lang="ru-RU" sz="2000" dirty="0"/>
              <a:t>Развитие игровой деятельности детей</a:t>
            </a:r>
          </a:p>
          <a:p>
            <a:r>
              <a:rPr lang="ru-RU" sz="2000" dirty="0"/>
              <a:t>Физическое развитие.</a:t>
            </a:r>
          </a:p>
          <a:p>
            <a:pPr marL="0" indent="0">
              <a:buNone/>
            </a:pPr>
            <a:r>
              <a:rPr lang="ru-RU" sz="2000" dirty="0"/>
              <a:t>Формирование культурно-гигиенических навыков.</a:t>
            </a:r>
            <a:endParaRPr lang="ru-RU" sz="2400" dirty="0"/>
          </a:p>
          <a:p>
            <a:r>
              <a:rPr lang="ru-RU" sz="2000" dirty="0"/>
              <a:t>Создание предметно-пространственной развивающей среды во взаимодействии с семьями воспитанников.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Prezentacii.com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36577D-60EA-3014-88C4-21617D8FC16E}"/>
              </a:ext>
            </a:extLst>
          </p:cNvPr>
          <p:cNvSpPr txBox="1"/>
          <p:nvPr/>
        </p:nvSpPr>
        <p:spPr>
          <a:xfrm>
            <a:off x="992526" y="404664"/>
            <a:ext cx="715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Создание развивающей среды во взаимодействии с родителями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B99FFB-56BF-B6AE-AFAD-C3C06E685F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2536" y="1326936"/>
            <a:ext cx="4032448" cy="30243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804D65-1630-DF70-1488-B17AA4F25A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97" y="803166"/>
            <a:ext cx="5402883" cy="405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11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7B6121-4917-42C1-1714-42903BEFF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8" y="612580"/>
            <a:ext cx="3277514" cy="24581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1BAE6E-8E41-2064-9588-8F19AC87E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80" y="558213"/>
            <a:ext cx="3179175" cy="2384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EDA01E-D912-BB90-5C1E-3D7EC2162F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70" y="347657"/>
            <a:ext cx="2568476" cy="37020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253DA7-7280-EB7A-37D4-D6D35F6D7D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88" y="4369206"/>
            <a:ext cx="3179176" cy="23954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4813FB5-7078-D5B4-4E5F-4D0C59572B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964" y="2985457"/>
            <a:ext cx="2820230" cy="391540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E5E62D-7BE4-FA83-8752-AEC0A3DEC6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9" y="3089334"/>
            <a:ext cx="2756479" cy="367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10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0FC0BB-66E4-4740-1B06-DAC0B4796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3" y="332656"/>
            <a:ext cx="4704523" cy="35283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173772-E580-F6EB-917B-6BA1F1B48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69332"/>
            <a:ext cx="2749534" cy="366604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C183D9-9FDC-109E-D146-59B720C05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73" y="3182730"/>
            <a:ext cx="2749534" cy="36701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C99691-BB86-EDC1-8CA4-C573A6496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649" y="3014638"/>
            <a:ext cx="2892578" cy="38610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311413-0A77-370A-C424-6B8B6B56C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3916" y="2996953"/>
            <a:ext cx="2833123" cy="377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63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A56D6-978A-11DA-04DB-34DED5AB8E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21" y="386915"/>
            <a:ext cx="3323861" cy="24928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018C8F-269A-4A7B-B3E4-CC0D07FC7F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5" y="386915"/>
            <a:ext cx="3323862" cy="24928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FA2305-A56C-C827-79CF-B31A787C9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2745725"/>
            <a:ext cx="3050861" cy="40678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F78414-5741-9130-5B4D-7BB13786B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626" y="409481"/>
            <a:ext cx="1862747" cy="24928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C4E632-C20F-2B46-C858-E8A41AEFB1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7" y="2983380"/>
            <a:ext cx="2682945" cy="37947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2D38FA-40E8-3691-7679-83D17B8A17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51" y="2872983"/>
            <a:ext cx="2808312" cy="391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25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195709-CA8D-F99E-9E86-07401DAC621E}"/>
              </a:ext>
            </a:extLst>
          </p:cNvPr>
          <p:cNvSpPr txBox="1"/>
          <p:nvPr/>
        </p:nvSpPr>
        <p:spPr>
          <a:xfrm>
            <a:off x="3635896" y="476672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Новые игры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B87D46-1DF4-983E-CB34-517DD4619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9" y="213498"/>
            <a:ext cx="5138143" cy="38536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EB074E-1983-3CC0-B7EF-FCC27F339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7827" y="4403740"/>
            <a:ext cx="2588905" cy="19416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BA6E0A-B4C9-C690-46B4-A54030B2BC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3379" y="547487"/>
            <a:ext cx="3622058" cy="27165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E6D4F5-4F15-20B7-EDDC-B58A993BB9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24" y="2934736"/>
            <a:ext cx="4027611" cy="38536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511BFF-976E-858E-746E-11A3805F3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9648" y="3690966"/>
            <a:ext cx="3573014" cy="267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94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1B0544-A8B5-F3D7-FF5A-F7586ECEF9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5543" y="827712"/>
            <a:ext cx="3960442" cy="29703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57FC3F-0C64-105D-6179-D9E0293786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1622" y="782198"/>
            <a:ext cx="3683275" cy="27624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730C89-7A62-2356-1AD5-938504AE0B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429000"/>
            <a:ext cx="4572001" cy="3429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2DB10AA-D054-C4D5-E637-611954563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5241" y="730562"/>
            <a:ext cx="2961405" cy="222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71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2ED54F-2EBA-000A-A504-CAF2EB4344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7725" y="749279"/>
            <a:ext cx="3909053" cy="29317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960EE4-B8A6-378C-F82B-CB6712006B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7898" y="950301"/>
            <a:ext cx="4365104" cy="32738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95B8DA0-E85C-AED4-D6DB-665225D37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8130" y="2894518"/>
            <a:ext cx="4365104" cy="32738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A10998-0833-5E5F-5756-999C06855916}"/>
              </a:ext>
            </a:extLst>
          </p:cNvPr>
          <p:cNvSpPr txBox="1"/>
          <p:nvPr/>
        </p:nvSpPr>
        <p:spPr>
          <a:xfrm flipH="1">
            <a:off x="3477326" y="836712"/>
            <a:ext cx="2401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ПЕСОЧНЫЙ </a:t>
            </a:r>
          </a:p>
          <a:p>
            <a:r>
              <a:rPr lang="ru-RU" b="1" dirty="0">
                <a:solidFill>
                  <a:srgbClr val="FF0000"/>
                </a:solidFill>
              </a:rPr>
              <a:t>   СТОЛИК</a:t>
            </a:r>
          </a:p>
        </p:txBody>
      </p:sp>
    </p:spTree>
    <p:extLst>
      <p:ext uri="{BB962C8B-B14F-4D97-AF65-F5344CB8AC3E}">
        <p14:creationId xmlns:p14="http://schemas.microsoft.com/office/powerpoint/2010/main" val="3694925504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5317</TotalTime>
  <Words>93</Words>
  <Application>Microsoft Office PowerPoint</Application>
  <PresentationFormat>Экран (4:3)</PresentationFormat>
  <Paragraphs>22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Arial</vt:lpstr>
      <vt:lpstr>Diseño predeterminado</vt:lpstr>
      <vt:lpstr> Создание предметно-пространственной развивающей среды во взаимодействии с семьями воспитанников.  Первая младшая группа № 6. Воспитатели: Булина Н. А., Самойлова С. Г.</vt:lpstr>
      <vt:lpstr>Наши 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Евгений Самойлов</cp:lastModifiedBy>
  <cp:revision>738</cp:revision>
  <dcterms:created xsi:type="dcterms:W3CDTF">2010-05-23T14:28:12Z</dcterms:created>
  <dcterms:modified xsi:type="dcterms:W3CDTF">2022-12-27T13:43:28Z</dcterms:modified>
</cp:coreProperties>
</file>