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1" r:id="rId4"/>
    <p:sldId id="262" r:id="rId5"/>
    <p:sldId id="259" r:id="rId6"/>
    <p:sldId id="265" r:id="rId7"/>
    <p:sldId id="264" r:id="rId8"/>
    <p:sldId id="266" r:id="rId9"/>
    <p:sldId id="267" r:id="rId10"/>
    <p:sldId id="283" r:id="rId11"/>
    <p:sldId id="270" r:id="rId12"/>
    <p:sldId id="271" r:id="rId13"/>
    <p:sldId id="272" r:id="rId14"/>
    <p:sldId id="273" r:id="rId15"/>
    <p:sldId id="279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47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вгений Бобков" userId="ed4928f34eb49da3" providerId="LiveId" clId="{C0A9B342-D2FF-41CC-82ED-EEA1404B5337}"/>
    <pc:docChg chg="undo custSel addSld delSld modSld sldOrd">
      <pc:chgData name="Евгений Бобков" userId="ed4928f34eb49da3" providerId="LiveId" clId="{C0A9B342-D2FF-41CC-82ED-EEA1404B5337}" dt="2023-01-23T17:50:29.448" v="722" actId="1076"/>
      <pc:docMkLst>
        <pc:docMk/>
      </pc:docMkLst>
      <pc:sldChg chg="addSp modSp mod modTransition">
        <pc:chgData name="Евгений Бобков" userId="ed4928f34eb49da3" providerId="LiveId" clId="{C0A9B342-D2FF-41CC-82ED-EEA1404B5337}" dt="2023-01-22T17:24:09.303" v="372" actId="167"/>
        <pc:sldMkLst>
          <pc:docMk/>
          <pc:sldMk cId="2989569365" sldId="256"/>
        </pc:sldMkLst>
        <pc:spChg chg="mod">
          <ac:chgData name="Евгений Бобков" userId="ed4928f34eb49da3" providerId="LiveId" clId="{C0A9B342-D2FF-41CC-82ED-EEA1404B5337}" dt="2023-01-22T17:06:31.653" v="218" actId="20577"/>
          <ac:spMkLst>
            <pc:docMk/>
            <pc:sldMk cId="2989569365" sldId="256"/>
            <ac:spMk id="2" creationId="{00000000-0000-0000-0000-000000000000}"/>
          </ac:spMkLst>
        </pc:spChg>
        <pc:spChg chg="mod">
          <ac:chgData name="Евгений Бобков" userId="ed4928f34eb49da3" providerId="LiveId" clId="{C0A9B342-D2FF-41CC-82ED-EEA1404B5337}" dt="2023-01-22T17:07:00.861" v="226" actId="14100"/>
          <ac:spMkLst>
            <pc:docMk/>
            <pc:sldMk cId="2989569365" sldId="256"/>
            <ac:spMk id="3" creationId="{00000000-0000-0000-0000-000000000000}"/>
          </ac:spMkLst>
        </pc:spChg>
        <pc:picChg chg="mod">
          <ac:chgData name="Евгений Бобков" userId="ed4928f34eb49da3" providerId="LiveId" clId="{C0A9B342-D2FF-41CC-82ED-EEA1404B5337}" dt="2023-01-22T17:07:08.244" v="228" actId="14100"/>
          <ac:picMkLst>
            <pc:docMk/>
            <pc:sldMk cId="2989569365" sldId="256"/>
            <ac:picMk id="4" creationId="{00000000-0000-0000-0000-000000000000}"/>
          </ac:picMkLst>
        </pc:picChg>
        <pc:picChg chg="add mod ord">
          <ac:chgData name="Евгений Бобков" userId="ed4928f34eb49da3" providerId="LiveId" clId="{C0A9B342-D2FF-41CC-82ED-EEA1404B5337}" dt="2023-01-22T17:24:09.303" v="372" actId="167"/>
          <ac:picMkLst>
            <pc:docMk/>
            <pc:sldMk cId="2989569365" sldId="256"/>
            <ac:picMk id="5" creationId="{0FBCF044-BC76-4B4F-A7A6-0BF917FB32A9}"/>
          </ac:picMkLst>
        </pc:picChg>
      </pc:sldChg>
      <pc:sldChg chg="addSp delSp modSp add del mod">
        <pc:chgData name="Евгений Бобков" userId="ed4928f34eb49da3" providerId="LiveId" clId="{C0A9B342-D2FF-41CC-82ED-EEA1404B5337}" dt="2023-01-22T17:09:41.288" v="248" actId="47"/>
        <pc:sldMkLst>
          <pc:docMk/>
          <pc:sldMk cId="3337739746" sldId="257"/>
        </pc:sldMkLst>
        <pc:spChg chg="mod">
          <ac:chgData name="Евгений Бобков" userId="ed4928f34eb49da3" providerId="LiveId" clId="{C0A9B342-D2FF-41CC-82ED-EEA1404B5337}" dt="2023-01-22T17:08:10.724" v="230" actId="20577"/>
          <ac:spMkLst>
            <pc:docMk/>
            <pc:sldMk cId="3337739746" sldId="257"/>
            <ac:spMk id="2" creationId="{00000000-0000-0000-0000-000000000000}"/>
          </ac:spMkLst>
        </pc:spChg>
        <pc:spChg chg="add mod">
          <ac:chgData name="Евгений Бобков" userId="ed4928f34eb49da3" providerId="LiveId" clId="{C0A9B342-D2FF-41CC-82ED-EEA1404B5337}" dt="2023-01-22T17:09:15.067" v="241" actId="14100"/>
          <ac:spMkLst>
            <pc:docMk/>
            <pc:sldMk cId="3337739746" sldId="257"/>
            <ac:spMk id="5" creationId="{C40DE3F7-C2B2-4083-9023-AA1B2EC8602B}"/>
          </ac:spMkLst>
        </pc:spChg>
        <pc:picChg chg="del mod">
          <ac:chgData name="Евгений Бобков" userId="ed4928f34eb49da3" providerId="LiveId" clId="{C0A9B342-D2FF-41CC-82ED-EEA1404B5337}" dt="2023-01-22T17:08:23.079" v="232" actId="478"/>
          <ac:picMkLst>
            <pc:docMk/>
            <pc:sldMk cId="3337739746" sldId="257"/>
            <ac:picMk id="4" creationId="{00000000-0000-0000-0000-000000000000}"/>
          </ac:picMkLst>
        </pc:picChg>
      </pc:sldChg>
      <pc:sldChg chg="addSp delSp modSp add del mod modTransition">
        <pc:chgData name="Евгений Бобков" userId="ed4928f34eb49da3" providerId="LiveId" clId="{C0A9B342-D2FF-41CC-82ED-EEA1404B5337}" dt="2023-01-23T17:50:29.448" v="722" actId="1076"/>
        <pc:sldMkLst>
          <pc:docMk/>
          <pc:sldMk cId="1736226266" sldId="258"/>
        </pc:sldMkLst>
        <pc:spChg chg="mod">
          <ac:chgData name="Евгений Бобков" userId="ed4928f34eb49da3" providerId="LiveId" clId="{C0A9B342-D2FF-41CC-82ED-EEA1404B5337}" dt="2023-01-22T17:18:36.221" v="358" actId="255"/>
          <ac:spMkLst>
            <pc:docMk/>
            <pc:sldMk cId="1736226266" sldId="258"/>
            <ac:spMk id="2" creationId="{00000000-0000-0000-0000-000000000000}"/>
          </ac:spMkLst>
        </pc:spChg>
        <pc:spChg chg="mod">
          <ac:chgData name="Евгений Бобков" userId="ed4928f34eb49da3" providerId="LiveId" clId="{C0A9B342-D2FF-41CC-82ED-EEA1404B5337}" dt="2023-01-23T17:50:25.448" v="721" actId="27636"/>
          <ac:spMkLst>
            <pc:docMk/>
            <pc:sldMk cId="1736226266" sldId="258"/>
            <ac:spMk id="3" creationId="{00000000-0000-0000-0000-000000000000}"/>
          </ac:spMkLst>
        </pc:spChg>
        <pc:picChg chg="del">
          <ac:chgData name="Евгений Бобков" userId="ed4928f34eb49da3" providerId="LiveId" clId="{C0A9B342-D2FF-41CC-82ED-EEA1404B5337}" dt="2023-01-22T17:13:07.815" v="284" actId="478"/>
          <ac:picMkLst>
            <pc:docMk/>
            <pc:sldMk cId="1736226266" sldId="258"/>
            <ac:picMk id="4" creationId="{00000000-0000-0000-0000-000000000000}"/>
          </ac:picMkLst>
        </pc:picChg>
        <pc:picChg chg="add mod ord">
          <ac:chgData name="Евгений Бобков" userId="ed4928f34eb49da3" providerId="LiveId" clId="{C0A9B342-D2FF-41CC-82ED-EEA1404B5337}" dt="2023-01-23T17:50:29.448" v="722" actId="1076"/>
          <ac:picMkLst>
            <pc:docMk/>
            <pc:sldMk cId="1736226266" sldId="258"/>
            <ac:picMk id="4" creationId="{A2D7BDF9-1488-44FC-93B5-360A4723F89B}"/>
          </ac:picMkLst>
        </pc:picChg>
      </pc:sldChg>
      <pc:sldChg chg="addSp delSp modSp add del mod modTransition">
        <pc:chgData name="Евгений Бобков" userId="ed4928f34eb49da3" providerId="LiveId" clId="{C0A9B342-D2FF-41CC-82ED-EEA1404B5337}" dt="2023-01-22T17:24:46.704" v="380" actId="478"/>
        <pc:sldMkLst>
          <pc:docMk/>
          <pc:sldMk cId="3889768771" sldId="259"/>
        </pc:sldMkLst>
        <pc:spChg chg="mod">
          <ac:chgData name="Евгений Бобков" userId="ed4928f34eb49da3" providerId="LiveId" clId="{C0A9B342-D2FF-41CC-82ED-EEA1404B5337}" dt="2023-01-22T17:19:03.849" v="361" actId="207"/>
          <ac:spMkLst>
            <pc:docMk/>
            <pc:sldMk cId="3889768771" sldId="259"/>
            <ac:spMk id="2" creationId="{00000000-0000-0000-0000-000000000000}"/>
          </ac:spMkLst>
        </pc:spChg>
        <pc:spChg chg="mod">
          <ac:chgData name="Евгений Бобков" userId="ed4928f34eb49da3" providerId="LiveId" clId="{C0A9B342-D2FF-41CC-82ED-EEA1404B5337}" dt="2023-01-22T17:19:12.450" v="362" actId="207"/>
          <ac:spMkLst>
            <pc:docMk/>
            <pc:sldMk cId="3889768771" sldId="259"/>
            <ac:spMk id="3" creationId="{00000000-0000-0000-0000-000000000000}"/>
          </ac:spMkLst>
        </pc:spChg>
        <pc:picChg chg="del mod">
          <ac:chgData name="Евгений Бобков" userId="ed4928f34eb49da3" providerId="LiveId" clId="{C0A9B342-D2FF-41CC-82ED-EEA1404B5337}" dt="2023-01-22T17:24:46.704" v="380" actId="478"/>
          <ac:picMkLst>
            <pc:docMk/>
            <pc:sldMk cId="3889768771" sldId="259"/>
            <ac:picMk id="4" creationId="{00000000-0000-0000-0000-000000000000}"/>
          </ac:picMkLst>
        </pc:picChg>
        <pc:picChg chg="add mod ord">
          <ac:chgData name="Евгений Бобков" userId="ed4928f34eb49da3" providerId="LiveId" clId="{C0A9B342-D2FF-41CC-82ED-EEA1404B5337}" dt="2023-01-22T17:24:35.730" v="378" actId="167"/>
          <ac:picMkLst>
            <pc:docMk/>
            <pc:sldMk cId="3889768771" sldId="259"/>
            <ac:picMk id="5" creationId="{45AFCE47-F322-4658-813B-1ECE295FB66E}"/>
          </ac:picMkLst>
        </pc:picChg>
      </pc:sldChg>
      <pc:sldChg chg="modSp mod modTransition">
        <pc:chgData name="Евгений Бобков" userId="ed4928f34eb49da3" providerId="LiveId" clId="{C0A9B342-D2FF-41CC-82ED-EEA1404B5337}" dt="2023-01-23T17:07:48.331" v="498" actId="207"/>
        <pc:sldMkLst>
          <pc:docMk/>
          <pc:sldMk cId="892461705" sldId="260"/>
        </pc:sldMkLst>
        <pc:spChg chg="mod">
          <ac:chgData name="Евгений Бобков" userId="ed4928f34eb49da3" providerId="LiveId" clId="{C0A9B342-D2FF-41CC-82ED-EEA1404B5337}" dt="2023-01-23T17:07:48.331" v="498" actId="207"/>
          <ac:spMkLst>
            <pc:docMk/>
            <pc:sldMk cId="892461705" sldId="260"/>
            <ac:spMk id="2" creationId="{00000000-0000-0000-0000-000000000000}"/>
          </ac:spMkLst>
        </pc:spChg>
      </pc:sldChg>
      <pc:sldChg chg="addSp modSp mod modTransition">
        <pc:chgData name="Евгений Бобков" userId="ed4928f34eb49da3" providerId="LiveId" clId="{C0A9B342-D2FF-41CC-82ED-EEA1404B5337}" dt="2023-01-22T17:40:26.293" v="475" actId="207"/>
        <pc:sldMkLst>
          <pc:docMk/>
          <pc:sldMk cId="3991441150" sldId="261"/>
        </pc:sldMkLst>
        <pc:spChg chg="mod">
          <ac:chgData name="Евгений Бобков" userId="ed4928f34eb49da3" providerId="LiveId" clId="{C0A9B342-D2FF-41CC-82ED-EEA1404B5337}" dt="2023-01-22T17:40:26.293" v="475" actId="207"/>
          <ac:spMkLst>
            <pc:docMk/>
            <pc:sldMk cId="3991441150" sldId="261"/>
            <ac:spMk id="3" creationId="{00000000-0000-0000-0000-000000000000}"/>
          </ac:spMkLst>
        </pc:spChg>
        <pc:picChg chg="add mod ord">
          <ac:chgData name="Евгений Бобков" userId="ed4928f34eb49da3" providerId="LiveId" clId="{C0A9B342-D2FF-41CC-82ED-EEA1404B5337}" dt="2023-01-22T17:24:59.862" v="382" actId="167"/>
          <ac:picMkLst>
            <pc:docMk/>
            <pc:sldMk cId="3991441150" sldId="261"/>
            <ac:picMk id="5" creationId="{1941C45A-5AD4-4C48-89BA-C833EC07AE06}"/>
          </ac:picMkLst>
        </pc:picChg>
      </pc:sldChg>
      <pc:sldChg chg="addSp delSp modSp mod modTransition">
        <pc:chgData name="Евгений Бобков" userId="ed4928f34eb49da3" providerId="LiveId" clId="{C0A9B342-D2FF-41CC-82ED-EEA1404B5337}" dt="2023-01-23T17:44:12.613" v="700" actId="478"/>
        <pc:sldMkLst>
          <pc:docMk/>
          <pc:sldMk cId="3851716196" sldId="262"/>
        </pc:sldMkLst>
        <pc:spChg chg="mod">
          <ac:chgData name="Евгений Бобков" userId="ed4928f34eb49da3" providerId="LiveId" clId="{C0A9B342-D2FF-41CC-82ED-EEA1404B5337}" dt="2023-01-22T17:39:56.541" v="471" actId="2711"/>
          <ac:spMkLst>
            <pc:docMk/>
            <pc:sldMk cId="3851716196" sldId="262"/>
            <ac:spMk id="3" creationId="{00000000-0000-0000-0000-000000000000}"/>
          </ac:spMkLst>
        </pc:spChg>
        <pc:picChg chg="del">
          <ac:chgData name="Евгений Бобков" userId="ed4928f34eb49da3" providerId="LiveId" clId="{C0A9B342-D2FF-41CC-82ED-EEA1404B5337}" dt="2023-01-23T17:44:12.613" v="700" actId="478"/>
          <ac:picMkLst>
            <pc:docMk/>
            <pc:sldMk cId="3851716196" sldId="262"/>
            <ac:picMk id="5" creationId="{00000000-0000-0000-0000-000000000000}"/>
          </ac:picMkLst>
        </pc:picChg>
        <pc:picChg chg="add mod ord">
          <ac:chgData name="Евгений Бобков" userId="ed4928f34eb49da3" providerId="LiveId" clId="{C0A9B342-D2FF-41CC-82ED-EEA1404B5337}" dt="2023-01-22T17:25:24.463" v="384" actId="167"/>
          <ac:picMkLst>
            <pc:docMk/>
            <pc:sldMk cId="3851716196" sldId="262"/>
            <ac:picMk id="6" creationId="{1E019057-51EE-4FE7-91D2-BDFB0EFECF28}"/>
          </ac:picMkLst>
        </pc:picChg>
      </pc:sldChg>
      <pc:sldChg chg="addSp delSp modSp mod modTransition">
        <pc:chgData name="Евгений Бобков" userId="ed4928f34eb49da3" providerId="LiveId" clId="{C0A9B342-D2FF-41CC-82ED-EEA1404B5337}" dt="2023-01-23T17:21:10.252" v="580" actId="478"/>
        <pc:sldMkLst>
          <pc:docMk/>
          <pc:sldMk cId="4037156023" sldId="263"/>
        </pc:sldMkLst>
        <pc:picChg chg="mod">
          <ac:chgData name="Евгений Бобков" userId="ed4928f34eb49da3" providerId="LiveId" clId="{C0A9B342-D2FF-41CC-82ED-EEA1404B5337}" dt="2023-01-22T17:22:51.557" v="369"/>
          <ac:picMkLst>
            <pc:docMk/>
            <pc:sldMk cId="4037156023" sldId="263"/>
            <ac:picMk id="4" creationId="{00000000-0000-0000-0000-000000000000}"/>
          </ac:picMkLst>
        </pc:picChg>
        <pc:picChg chg="add del">
          <ac:chgData name="Евгений Бобков" userId="ed4928f34eb49da3" providerId="LiveId" clId="{C0A9B342-D2FF-41CC-82ED-EEA1404B5337}" dt="2023-01-23T17:21:10.252" v="580" actId="478"/>
          <ac:picMkLst>
            <pc:docMk/>
            <pc:sldMk cId="4037156023" sldId="263"/>
            <ac:picMk id="5" creationId="{00000000-0000-0000-0000-000000000000}"/>
          </ac:picMkLst>
        </pc:picChg>
        <pc:picChg chg="mod">
          <ac:chgData name="Евгений Бобков" userId="ed4928f34eb49da3" providerId="LiveId" clId="{C0A9B342-D2FF-41CC-82ED-EEA1404B5337}" dt="2023-01-23T17:21:05.681" v="579" actId="1076"/>
          <ac:picMkLst>
            <pc:docMk/>
            <pc:sldMk cId="4037156023" sldId="263"/>
            <ac:picMk id="6" creationId="{00000000-0000-0000-0000-000000000000}"/>
          </ac:picMkLst>
        </pc:picChg>
        <pc:picChg chg="mod">
          <ac:chgData name="Евгений Бобков" userId="ed4928f34eb49da3" providerId="LiveId" clId="{C0A9B342-D2FF-41CC-82ED-EEA1404B5337}" dt="2023-01-23T17:20:59.858" v="574" actId="1076"/>
          <ac:picMkLst>
            <pc:docMk/>
            <pc:sldMk cId="4037156023" sldId="263"/>
            <ac:picMk id="7" creationId="{00000000-0000-0000-0000-000000000000}"/>
          </ac:picMkLst>
        </pc:picChg>
        <pc:picChg chg="del">
          <ac:chgData name="Евгений Бобков" userId="ed4928f34eb49da3" providerId="LiveId" clId="{C0A9B342-D2FF-41CC-82ED-EEA1404B5337}" dt="2023-01-23T17:17:39.810" v="557" actId="478"/>
          <ac:picMkLst>
            <pc:docMk/>
            <pc:sldMk cId="4037156023" sldId="263"/>
            <ac:picMk id="10" creationId="{00000000-0000-0000-0000-000000000000}"/>
          </ac:picMkLst>
        </pc:picChg>
        <pc:picChg chg="add mod ord">
          <ac:chgData name="Евгений Бобков" userId="ed4928f34eb49da3" providerId="LiveId" clId="{C0A9B342-D2FF-41CC-82ED-EEA1404B5337}" dt="2023-01-22T17:25:35.418" v="386" actId="167"/>
          <ac:picMkLst>
            <pc:docMk/>
            <pc:sldMk cId="4037156023" sldId="263"/>
            <ac:picMk id="11" creationId="{D47F3B1D-14AA-48C3-A88E-838567122DC6}"/>
          </ac:picMkLst>
        </pc:picChg>
        <pc:picChg chg="add del mod">
          <ac:chgData name="Евгений Бобков" userId="ed4928f34eb49da3" providerId="LiveId" clId="{C0A9B342-D2FF-41CC-82ED-EEA1404B5337}" dt="2023-01-23T17:19:58.711" v="563" actId="478"/>
          <ac:picMkLst>
            <pc:docMk/>
            <pc:sldMk cId="4037156023" sldId="263"/>
            <ac:picMk id="1026" creationId="{C534E7C4-0F23-4927-92DC-755DAE9A835A}"/>
          </ac:picMkLst>
        </pc:picChg>
      </pc:sldChg>
      <pc:sldChg chg="addSp modSp mod modTransition">
        <pc:chgData name="Евгений Бобков" userId="ed4928f34eb49da3" providerId="LiveId" clId="{C0A9B342-D2FF-41CC-82ED-EEA1404B5337}" dt="2023-01-22T17:39:22.982" v="469" actId="207"/>
        <pc:sldMkLst>
          <pc:docMk/>
          <pc:sldMk cId="1239142580" sldId="264"/>
        </pc:sldMkLst>
        <pc:spChg chg="mod">
          <ac:chgData name="Евгений Бобков" userId="ed4928f34eb49da3" providerId="LiveId" clId="{C0A9B342-D2FF-41CC-82ED-EEA1404B5337}" dt="2023-01-22T17:39:22.982" v="469" actId="207"/>
          <ac:spMkLst>
            <pc:docMk/>
            <pc:sldMk cId="1239142580" sldId="264"/>
            <ac:spMk id="2" creationId="{00000000-0000-0000-0000-000000000000}"/>
          </ac:spMkLst>
        </pc:spChg>
        <pc:picChg chg="add mod ord">
          <ac:chgData name="Евгений Бобков" userId="ed4928f34eb49da3" providerId="LiveId" clId="{C0A9B342-D2FF-41CC-82ED-EEA1404B5337}" dt="2023-01-22T17:26:14.147" v="388" actId="167"/>
          <ac:picMkLst>
            <pc:docMk/>
            <pc:sldMk cId="1239142580" sldId="264"/>
            <ac:picMk id="6" creationId="{C1F18BD9-4A82-4E42-8FCF-815F4ACFCE8A}"/>
          </ac:picMkLst>
        </pc:picChg>
      </pc:sldChg>
      <pc:sldChg chg="addSp modSp mod modTransition">
        <pc:chgData name="Евгений Бобков" userId="ed4928f34eb49da3" providerId="LiveId" clId="{C0A9B342-D2FF-41CC-82ED-EEA1404B5337}" dt="2023-01-22T17:39:10.335" v="468" actId="207"/>
        <pc:sldMkLst>
          <pc:docMk/>
          <pc:sldMk cId="1535076499" sldId="265"/>
        </pc:sldMkLst>
        <pc:spChg chg="mod">
          <ac:chgData name="Евгений Бобков" userId="ed4928f34eb49da3" providerId="LiveId" clId="{C0A9B342-D2FF-41CC-82ED-EEA1404B5337}" dt="2023-01-22T17:39:10.335" v="468" actId="207"/>
          <ac:spMkLst>
            <pc:docMk/>
            <pc:sldMk cId="1535076499" sldId="265"/>
            <ac:spMk id="2" creationId="{00000000-0000-0000-0000-000000000000}"/>
          </ac:spMkLst>
        </pc:spChg>
        <pc:picChg chg="add mod ord">
          <ac:chgData name="Евгений Бобков" userId="ed4928f34eb49da3" providerId="LiveId" clId="{C0A9B342-D2FF-41CC-82ED-EEA1404B5337}" dt="2023-01-22T17:26:27.243" v="390" actId="167"/>
          <ac:picMkLst>
            <pc:docMk/>
            <pc:sldMk cId="1535076499" sldId="265"/>
            <ac:picMk id="6" creationId="{6D6B698B-754E-4030-A105-265260DFC2A1}"/>
          </ac:picMkLst>
        </pc:picChg>
      </pc:sldChg>
      <pc:sldChg chg="addSp delSp modSp mod modTransition">
        <pc:chgData name="Евгений Бобков" userId="ed4928f34eb49da3" providerId="LiveId" clId="{C0A9B342-D2FF-41CC-82ED-EEA1404B5337}" dt="2023-01-23T17:10:30.319" v="519" actId="14100"/>
        <pc:sldMkLst>
          <pc:docMk/>
          <pc:sldMk cId="1307570584" sldId="266"/>
        </pc:sldMkLst>
        <pc:spChg chg="mod">
          <ac:chgData name="Евгений Бобков" userId="ed4928f34eb49da3" providerId="LiveId" clId="{C0A9B342-D2FF-41CC-82ED-EEA1404B5337}" dt="2023-01-22T17:39:02.420" v="467" actId="2711"/>
          <ac:spMkLst>
            <pc:docMk/>
            <pc:sldMk cId="1307570584" sldId="266"/>
            <ac:spMk id="2" creationId="{00000000-0000-0000-0000-000000000000}"/>
          </ac:spMkLst>
        </pc:spChg>
        <pc:picChg chg="del">
          <ac:chgData name="Евгений Бобков" userId="ed4928f34eb49da3" providerId="LiveId" clId="{C0A9B342-D2FF-41CC-82ED-EEA1404B5337}" dt="2023-01-23T17:08:27.112" v="499" actId="478"/>
          <ac:picMkLst>
            <pc:docMk/>
            <pc:sldMk cId="1307570584" sldId="266"/>
            <ac:picMk id="5" creationId="{00000000-0000-0000-0000-000000000000}"/>
          </ac:picMkLst>
        </pc:picChg>
        <pc:picChg chg="add mod ord">
          <ac:chgData name="Евгений Бобков" userId="ed4928f34eb49da3" providerId="LiveId" clId="{C0A9B342-D2FF-41CC-82ED-EEA1404B5337}" dt="2023-01-23T17:09:30.725" v="504" actId="14100"/>
          <ac:picMkLst>
            <pc:docMk/>
            <pc:sldMk cId="1307570584" sldId="266"/>
            <ac:picMk id="6" creationId="{D5AEA7A5-CFFB-48A7-8E53-71A17F6C314E}"/>
          </ac:picMkLst>
        </pc:picChg>
        <pc:picChg chg="add del mod">
          <ac:chgData name="Евгений Бобков" userId="ed4928f34eb49da3" providerId="LiveId" clId="{C0A9B342-D2FF-41CC-82ED-EEA1404B5337}" dt="2023-01-23T17:09:31.249" v="505"/>
          <ac:picMkLst>
            <pc:docMk/>
            <pc:sldMk cId="1307570584" sldId="266"/>
            <ac:picMk id="1026" creationId="{BBAE9183-E1B4-41E1-835E-574AC6D61647}"/>
          </ac:picMkLst>
        </pc:picChg>
        <pc:picChg chg="add mod">
          <ac:chgData name="Евгений Бобков" userId="ed4928f34eb49da3" providerId="LiveId" clId="{C0A9B342-D2FF-41CC-82ED-EEA1404B5337}" dt="2023-01-23T17:10:30.319" v="519" actId="14100"/>
          <ac:picMkLst>
            <pc:docMk/>
            <pc:sldMk cId="1307570584" sldId="266"/>
            <ac:picMk id="1028" creationId="{F00BF052-9027-4969-B71F-623EB085553C}"/>
          </ac:picMkLst>
        </pc:picChg>
      </pc:sldChg>
      <pc:sldChg chg="addSp delSp modSp mod modTransition">
        <pc:chgData name="Евгений Бобков" userId="ed4928f34eb49da3" providerId="LiveId" clId="{C0A9B342-D2FF-41CC-82ED-EEA1404B5337}" dt="2023-01-23T17:49:04.537" v="719" actId="14100"/>
        <pc:sldMkLst>
          <pc:docMk/>
          <pc:sldMk cId="45488537" sldId="267"/>
        </pc:sldMkLst>
        <pc:spChg chg="add del mod">
          <ac:chgData name="Евгений Бобков" userId="ed4928f34eb49da3" providerId="LiveId" clId="{C0A9B342-D2FF-41CC-82ED-EEA1404B5337}" dt="2023-01-23T17:48:36.030" v="712" actId="478"/>
          <ac:spMkLst>
            <pc:docMk/>
            <pc:sldMk cId="45488537" sldId="267"/>
            <ac:spMk id="3" creationId="{878C6789-D5CE-4697-B335-2ADDAF1EE826}"/>
          </ac:spMkLst>
        </pc:spChg>
        <pc:spChg chg="add mod">
          <ac:chgData name="Евгений Бобков" userId="ed4928f34eb49da3" providerId="LiveId" clId="{C0A9B342-D2FF-41CC-82ED-EEA1404B5337}" dt="2023-01-23T17:47:58.233" v="703" actId="14100"/>
          <ac:spMkLst>
            <pc:docMk/>
            <pc:sldMk cId="45488537" sldId="267"/>
            <ac:spMk id="7" creationId="{301CF958-35CF-4905-8A50-68071242A995}"/>
          </ac:spMkLst>
        </pc:spChg>
        <pc:picChg chg="del">
          <ac:chgData name="Евгений Бобков" userId="ed4928f34eb49da3" providerId="LiveId" clId="{C0A9B342-D2FF-41CC-82ED-EEA1404B5337}" dt="2023-01-23T17:10:43.826" v="520" actId="478"/>
          <ac:picMkLst>
            <pc:docMk/>
            <pc:sldMk cId="45488537" sldId="267"/>
            <ac:picMk id="4" creationId="{00000000-0000-0000-0000-000000000000}"/>
          </ac:picMkLst>
        </pc:picChg>
        <pc:picChg chg="del">
          <ac:chgData name="Евгений Бобков" userId="ed4928f34eb49da3" providerId="LiveId" clId="{C0A9B342-D2FF-41CC-82ED-EEA1404B5337}" dt="2023-01-23T17:10:56.165" v="521" actId="478"/>
          <ac:picMkLst>
            <pc:docMk/>
            <pc:sldMk cId="45488537" sldId="267"/>
            <ac:picMk id="5" creationId="{00000000-0000-0000-0000-000000000000}"/>
          </ac:picMkLst>
        </pc:picChg>
        <pc:picChg chg="add del">
          <ac:chgData name="Евгений Бобков" userId="ed4928f34eb49da3" providerId="LiveId" clId="{C0A9B342-D2FF-41CC-82ED-EEA1404B5337}" dt="2023-01-23T17:12:19.224" v="533" actId="478"/>
          <ac:picMkLst>
            <pc:docMk/>
            <pc:sldMk cId="45488537" sldId="267"/>
            <ac:picMk id="2050" creationId="{437E82DD-8EC9-4A2A-B047-5E46821D782B}"/>
          </ac:picMkLst>
        </pc:picChg>
        <pc:picChg chg="add del mod">
          <ac:chgData name="Евгений Бобков" userId="ed4928f34eb49da3" providerId="LiveId" clId="{C0A9B342-D2FF-41CC-82ED-EEA1404B5337}" dt="2023-01-23T17:12:15.860" v="531"/>
          <ac:picMkLst>
            <pc:docMk/>
            <pc:sldMk cId="45488537" sldId="267"/>
            <ac:picMk id="2052" creationId="{66E21D10-F50D-4290-ADCD-5A1C8233CBA1}"/>
          </ac:picMkLst>
        </pc:picChg>
        <pc:picChg chg="add mod">
          <ac:chgData name="Евгений Бобков" userId="ed4928f34eb49da3" providerId="LiveId" clId="{C0A9B342-D2FF-41CC-82ED-EEA1404B5337}" dt="2023-01-23T17:49:04.537" v="719" actId="14100"/>
          <ac:picMkLst>
            <pc:docMk/>
            <pc:sldMk cId="45488537" sldId="267"/>
            <ac:picMk id="2054" creationId="{3B97BFA9-F153-4AB0-B5F4-80A195002292}"/>
          </ac:picMkLst>
        </pc:picChg>
        <pc:picChg chg="add mod">
          <ac:chgData name="Евгений Бобков" userId="ed4928f34eb49da3" providerId="LiveId" clId="{C0A9B342-D2FF-41CC-82ED-EEA1404B5337}" dt="2023-01-23T17:48:55.472" v="715" actId="1076"/>
          <ac:picMkLst>
            <pc:docMk/>
            <pc:sldMk cId="45488537" sldId="267"/>
            <ac:picMk id="2056" creationId="{7BE5C908-3C10-4EF6-A394-AD4DC4001C5C}"/>
          </ac:picMkLst>
        </pc:picChg>
      </pc:sldChg>
      <pc:sldChg chg="addSp modSp mod modTransition">
        <pc:chgData name="Евгений Бобков" userId="ed4928f34eb49da3" providerId="LiveId" clId="{C0A9B342-D2FF-41CC-82ED-EEA1404B5337}" dt="2023-01-22T17:37:28.908" v="461" actId="207"/>
        <pc:sldMkLst>
          <pc:docMk/>
          <pc:sldMk cId="232419168" sldId="268"/>
        </pc:sldMkLst>
        <pc:spChg chg="mod">
          <ac:chgData name="Евгений Бобков" userId="ed4928f34eb49da3" providerId="LiveId" clId="{C0A9B342-D2FF-41CC-82ED-EEA1404B5337}" dt="2023-01-22T17:37:28.908" v="461" actId="207"/>
          <ac:spMkLst>
            <pc:docMk/>
            <pc:sldMk cId="232419168" sldId="268"/>
            <ac:spMk id="2" creationId="{00000000-0000-0000-0000-000000000000}"/>
          </ac:spMkLst>
        </pc:spChg>
        <pc:picChg chg="add mod ord">
          <ac:chgData name="Евгений Бобков" userId="ed4928f34eb49da3" providerId="LiveId" clId="{C0A9B342-D2FF-41CC-82ED-EEA1404B5337}" dt="2023-01-22T17:26:49.261" v="394" actId="167"/>
          <ac:picMkLst>
            <pc:docMk/>
            <pc:sldMk cId="232419168" sldId="268"/>
            <ac:picMk id="7" creationId="{04EAB2B7-A94E-40C9-A117-7C0DFF37CAB0}"/>
          </ac:picMkLst>
        </pc:picChg>
      </pc:sldChg>
      <pc:sldChg chg="addSp modSp mod modTransition">
        <pc:chgData name="Евгений Бобков" userId="ed4928f34eb49da3" providerId="LiveId" clId="{C0A9B342-D2FF-41CC-82ED-EEA1404B5337}" dt="2023-01-22T17:37:20.441" v="460" actId="2711"/>
        <pc:sldMkLst>
          <pc:docMk/>
          <pc:sldMk cId="1962512125" sldId="269"/>
        </pc:sldMkLst>
        <pc:spChg chg="mod">
          <ac:chgData name="Евгений Бобков" userId="ed4928f34eb49da3" providerId="LiveId" clId="{C0A9B342-D2FF-41CC-82ED-EEA1404B5337}" dt="2023-01-22T17:37:20.441" v="460" actId="2711"/>
          <ac:spMkLst>
            <pc:docMk/>
            <pc:sldMk cId="1962512125" sldId="269"/>
            <ac:spMk id="2" creationId="{00000000-0000-0000-0000-000000000000}"/>
          </ac:spMkLst>
        </pc:spChg>
        <pc:picChg chg="add mod ord">
          <ac:chgData name="Евгений Бобков" userId="ed4928f34eb49da3" providerId="LiveId" clId="{C0A9B342-D2FF-41CC-82ED-EEA1404B5337}" dt="2023-01-22T17:27:06.023" v="396" actId="167"/>
          <ac:picMkLst>
            <pc:docMk/>
            <pc:sldMk cId="1962512125" sldId="269"/>
            <ac:picMk id="7" creationId="{1CAF0577-6B92-45C9-B4DC-E07CB68F8E09}"/>
          </ac:picMkLst>
        </pc:picChg>
      </pc:sldChg>
      <pc:sldChg chg="modSp modTransition">
        <pc:chgData name="Евгений Бобков" userId="ed4928f34eb49da3" providerId="LiveId" clId="{C0A9B342-D2FF-41CC-82ED-EEA1404B5337}" dt="2023-01-22T17:22:51.557" v="369"/>
        <pc:sldMkLst>
          <pc:docMk/>
          <pc:sldMk cId="185041266" sldId="270"/>
        </pc:sldMkLst>
        <pc:spChg chg="mod">
          <ac:chgData name="Евгений Бобков" userId="ed4928f34eb49da3" providerId="LiveId" clId="{C0A9B342-D2FF-41CC-82ED-EEA1404B5337}" dt="2023-01-22T17:22:51.557" v="369"/>
          <ac:spMkLst>
            <pc:docMk/>
            <pc:sldMk cId="185041266" sldId="270"/>
            <ac:spMk id="2" creationId="{00000000-0000-0000-0000-000000000000}"/>
          </ac:spMkLst>
        </pc:spChg>
      </pc:sldChg>
      <pc:sldChg chg="addSp modSp mod modTransition">
        <pc:chgData name="Евгений Бобков" userId="ed4928f34eb49da3" providerId="LiveId" clId="{C0A9B342-D2FF-41CC-82ED-EEA1404B5337}" dt="2023-01-22T17:37:06.804" v="458" actId="207"/>
        <pc:sldMkLst>
          <pc:docMk/>
          <pc:sldMk cId="315030639" sldId="271"/>
        </pc:sldMkLst>
        <pc:spChg chg="mod">
          <ac:chgData name="Евгений Бобков" userId="ed4928f34eb49da3" providerId="LiveId" clId="{C0A9B342-D2FF-41CC-82ED-EEA1404B5337}" dt="2023-01-22T17:37:06.804" v="458" actId="207"/>
          <ac:spMkLst>
            <pc:docMk/>
            <pc:sldMk cId="315030639" sldId="271"/>
            <ac:spMk id="2" creationId="{00000000-0000-0000-0000-000000000000}"/>
          </ac:spMkLst>
        </pc:spChg>
        <pc:picChg chg="add mod ord">
          <ac:chgData name="Евгений Бобков" userId="ed4928f34eb49da3" providerId="LiveId" clId="{C0A9B342-D2FF-41CC-82ED-EEA1404B5337}" dt="2023-01-22T17:27:21.601" v="398" actId="167"/>
          <ac:picMkLst>
            <pc:docMk/>
            <pc:sldMk cId="315030639" sldId="271"/>
            <ac:picMk id="5" creationId="{8EA3F85E-6F07-49A2-B4E6-821F520D04E9}"/>
          </ac:picMkLst>
        </pc:picChg>
      </pc:sldChg>
      <pc:sldChg chg="addSp modSp mod modTransition">
        <pc:chgData name="Евгений Бобков" userId="ed4928f34eb49da3" providerId="LiveId" clId="{C0A9B342-D2FF-41CC-82ED-EEA1404B5337}" dt="2023-01-22T17:36:58.996" v="457" actId="207"/>
        <pc:sldMkLst>
          <pc:docMk/>
          <pc:sldMk cId="3874608825" sldId="272"/>
        </pc:sldMkLst>
        <pc:spChg chg="mod">
          <ac:chgData name="Евгений Бобков" userId="ed4928f34eb49da3" providerId="LiveId" clId="{C0A9B342-D2FF-41CC-82ED-EEA1404B5337}" dt="2023-01-22T17:36:58.996" v="457" actId="207"/>
          <ac:spMkLst>
            <pc:docMk/>
            <pc:sldMk cId="3874608825" sldId="272"/>
            <ac:spMk id="2" creationId="{00000000-0000-0000-0000-000000000000}"/>
          </ac:spMkLst>
        </pc:spChg>
        <pc:picChg chg="add mod ord">
          <ac:chgData name="Евгений Бобков" userId="ed4928f34eb49da3" providerId="LiveId" clId="{C0A9B342-D2FF-41CC-82ED-EEA1404B5337}" dt="2023-01-22T17:27:34.859" v="400" actId="167"/>
          <ac:picMkLst>
            <pc:docMk/>
            <pc:sldMk cId="3874608825" sldId="272"/>
            <ac:picMk id="6" creationId="{2A0E3337-60CD-47C5-866A-D0E07EA77C47}"/>
          </ac:picMkLst>
        </pc:picChg>
      </pc:sldChg>
      <pc:sldChg chg="addSp delSp modSp mod modTransition">
        <pc:chgData name="Евгений Бобков" userId="ed4928f34eb49da3" providerId="LiveId" clId="{C0A9B342-D2FF-41CC-82ED-EEA1404B5337}" dt="2023-01-23T17:29:19.745" v="604" actId="14100"/>
        <pc:sldMkLst>
          <pc:docMk/>
          <pc:sldMk cId="469252087" sldId="273"/>
        </pc:sldMkLst>
        <pc:spChg chg="mod">
          <ac:chgData name="Евгений Бобков" userId="ed4928f34eb49da3" providerId="LiveId" clId="{C0A9B342-D2FF-41CC-82ED-EEA1404B5337}" dt="2023-01-22T17:22:51.557" v="369"/>
          <ac:spMkLst>
            <pc:docMk/>
            <pc:sldMk cId="469252087" sldId="273"/>
            <ac:spMk id="2" creationId="{00000000-0000-0000-0000-000000000000}"/>
          </ac:spMkLst>
        </pc:spChg>
        <pc:spChg chg="add mod">
          <ac:chgData name="Евгений Бобков" userId="ed4928f34eb49da3" providerId="LiveId" clId="{C0A9B342-D2FF-41CC-82ED-EEA1404B5337}" dt="2023-01-23T17:26:31.954" v="585" actId="14100"/>
          <ac:spMkLst>
            <pc:docMk/>
            <pc:sldMk cId="469252087" sldId="273"/>
            <ac:spMk id="9" creationId="{47AB9AAA-CABD-4E74-BD62-9DC475CB43A7}"/>
          </ac:spMkLst>
        </pc:spChg>
        <pc:picChg chg="del">
          <ac:chgData name="Евгений Бобков" userId="ed4928f34eb49da3" providerId="LiveId" clId="{C0A9B342-D2FF-41CC-82ED-EEA1404B5337}" dt="2023-01-23T17:26:12.206" v="582" actId="478"/>
          <ac:picMkLst>
            <pc:docMk/>
            <pc:sldMk cId="469252087" sldId="273"/>
            <ac:picMk id="5" creationId="{00000000-0000-0000-0000-000000000000}"/>
          </ac:picMkLst>
        </pc:picChg>
        <pc:picChg chg="del">
          <ac:chgData name="Евгений Бобков" userId="ed4928f34eb49da3" providerId="LiveId" clId="{C0A9B342-D2FF-41CC-82ED-EEA1404B5337}" dt="2023-01-23T17:26:15.296" v="583" actId="478"/>
          <ac:picMkLst>
            <pc:docMk/>
            <pc:sldMk cId="469252087" sldId="273"/>
            <ac:picMk id="6" creationId="{00000000-0000-0000-0000-000000000000}"/>
          </ac:picMkLst>
        </pc:picChg>
        <pc:picChg chg="add del mod">
          <ac:chgData name="Евгений Бобков" userId="ed4928f34eb49da3" providerId="LiveId" clId="{C0A9B342-D2FF-41CC-82ED-EEA1404B5337}" dt="2023-01-23T17:27:39.734" v="593" actId="478"/>
          <ac:picMkLst>
            <pc:docMk/>
            <pc:sldMk cId="469252087" sldId="273"/>
            <ac:picMk id="7" creationId="{00000000-0000-0000-0000-000000000000}"/>
          </ac:picMkLst>
        </pc:picChg>
        <pc:picChg chg="del">
          <ac:chgData name="Евгений Бобков" userId="ed4928f34eb49da3" providerId="LiveId" clId="{C0A9B342-D2FF-41CC-82ED-EEA1404B5337}" dt="2023-01-23T17:27:44.289" v="594" actId="478"/>
          <ac:picMkLst>
            <pc:docMk/>
            <pc:sldMk cId="469252087" sldId="273"/>
            <ac:picMk id="8" creationId="{00000000-0000-0000-0000-000000000000}"/>
          </ac:picMkLst>
        </pc:picChg>
        <pc:picChg chg="add del mod">
          <ac:chgData name="Евгений Бобков" userId="ed4928f34eb49da3" providerId="LiveId" clId="{C0A9B342-D2FF-41CC-82ED-EEA1404B5337}" dt="2023-01-23T17:27:35.730" v="592" actId="478"/>
          <ac:picMkLst>
            <pc:docMk/>
            <pc:sldMk cId="469252087" sldId="273"/>
            <ac:picMk id="1026" creationId="{1A20DB14-B1F0-438D-B19C-F9228D4C05D4}"/>
          </ac:picMkLst>
        </pc:picChg>
        <pc:picChg chg="add mod">
          <ac:chgData name="Евгений Бобков" userId="ed4928f34eb49da3" providerId="LiveId" clId="{C0A9B342-D2FF-41CC-82ED-EEA1404B5337}" dt="2023-01-23T17:29:19.745" v="604" actId="14100"/>
          <ac:picMkLst>
            <pc:docMk/>
            <pc:sldMk cId="469252087" sldId="273"/>
            <ac:picMk id="1028" creationId="{7BCC23F4-4091-4511-8106-2AC8A3F1D727}"/>
          </ac:picMkLst>
        </pc:picChg>
      </pc:sldChg>
      <pc:sldChg chg="addSp modSp mod modTransition">
        <pc:chgData name="Евгений Бобков" userId="ed4928f34eb49da3" providerId="LiveId" clId="{C0A9B342-D2FF-41CC-82ED-EEA1404B5337}" dt="2023-01-22T17:36:46.667" v="456" actId="207"/>
        <pc:sldMkLst>
          <pc:docMk/>
          <pc:sldMk cId="4247310482" sldId="274"/>
        </pc:sldMkLst>
        <pc:spChg chg="mod">
          <ac:chgData name="Евгений Бобков" userId="ed4928f34eb49da3" providerId="LiveId" clId="{C0A9B342-D2FF-41CC-82ED-EEA1404B5337}" dt="2023-01-22T17:36:46.667" v="456" actId="207"/>
          <ac:spMkLst>
            <pc:docMk/>
            <pc:sldMk cId="4247310482" sldId="274"/>
            <ac:spMk id="2" creationId="{00000000-0000-0000-0000-000000000000}"/>
          </ac:spMkLst>
        </pc:spChg>
        <pc:picChg chg="add mod ord">
          <ac:chgData name="Евгений Бобков" userId="ed4928f34eb49da3" providerId="LiveId" clId="{C0A9B342-D2FF-41CC-82ED-EEA1404B5337}" dt="2023-01-22T17:29:39.915" v="419" actId="1076"/>
          <ac:picMkLst>
            <pc:docMk/>
            <pc:sldMk cId="4247310482" sldId="274"/>
            <ac:picMk id="6" creationId="{2751E404-8BDE-4D69-B257-6B980547F153}"/>
          </ac:picMkLst>
        </pc:picChg>
      </pc:sldChg>
      <pc:sldChg chg="del modTransition">
        <pc:chgData name="Евгений Бобков" userId="ed4928f34eb49da3" providerId="LiveId" clId="{C0A9B342-D2FF-41CC-82ED-EEA1404B5337}" dt="2023-01-22T17:29:32.120" v="418" actId="47"/>
        <pc:sldMkLst>
          <pc:docMk/>
          <pc:sldMk cId="1083313983" sldId="275"/>
        </pc:sldMkLst>
      </pc:sldChg>
      <pc:sldChg chg="modSp modTransition">
        <pc:chgData name="Евгений Бобков" userId="ed4928f34eb49da3" providerId="LiveId" clId="{C0A9B342-D2FF-41CC-82ED-EEA1404B5337}" dt="2023-01-22T17:22:51.557" v="369"/>
        <pc:sldMkLst>
          <pc:docMk/>
          <pc:sldMk cId="960406207" sldId="276"/>
        </pc:sldMkLst>
        <pc:spChg chg="mod">
          <ac:chgData name="Евгений Бобков" userId="ed4928f34eb49da3" providerId="LiveId" clId="{C0A9B342-D2FF-41CC-82ED-EEA1404B5337}" dt="2023-01-22T17:22:51.557" v="369"/>
          <ac:spMkLst>
            <pc:docMk/>
            <pc:sldMk cId="960406207" sldId="276"/>
            <ac:spMk id="2" creationId="{00000000-0000-0000-0000-000000000000}"/>
          </ac:spMkLst>
        </pc:spChg>
      </pc:sldChg>
      <pc:sldChg chg="modSp modTransition">
        <pc:chgData name="Евгений Бобков" userId="ed4928f34eb49da3" providerId="LiveId" clId="{C0A9B342-D2FF-41CC-82ED-EEA1404B5337}" dt="2023-01-22T17:22:51.557" v="369"/>
        <pc:sldMkLst>
          <pc:docMk/>
          <pc:sldMk cId="557341676" sldId="277"/>
        </pc:sldMkLst>
        <pc:spChg chg="mod">
          <ac:chgData name="Евгений Бобков" userId="ed4928f34eb49da3" providerId="LiveId" clId="{C0A9B342-D2FF-41CC-82ED-EEA1404B5337}" dt="2023-01-22T17:22:51.557" v="369"/>
          <ac:spMkLst>
            <pc:docMk/>
            <pc:sldMk cId="557341676" sldId="277"/>
            <ac:spMk id="2" creationId="{00000000-0000-0000-0000-000000000000}"/>
          </ac:spMkLst>
        </pc:spChg>
      </pc:sldChg>
      <pc:sldChg chg="addSp delSp modSp mod modTransition">
        <pc:chgData name="Евгений Бобков" userId="ed4928f34eb49da3" providerId="LiveId" clId="{C0A9B342-D2FF-41CC-82ED-EEA1404B5337}" dt="2023-01-22T17:38:42.445" v="465" actId="27636"/>
        <pc:sldMkLst>
          <pc:docMk/>
          <pc:sldMk cId="3010424087" sldId="278"/>
        </pc:sldMkLst>
        <pc:spChg chg="mod">
          <ac:chgData name="Евгений Бобков" userId="ed4928f34eb49da3" providerId="LiveId" clId="{C0A9B342-D2FF-41CC-82ED-EEA1404B5337}" dt="2023-01-22T17:38:42.445" v="465" actId="27636"/>
          <ac:spMkLst>
            <pc:docMk/>
            <pc:sldMk cId="3010424087" sldId="278"/>
            <ac:spMk id="3" creationId="{00000000-0000-0000-0000-000000000000}"/>
          </ac:spMkLst>
        </pc:spChg>
        <pc:picChg chg="del">
          <ac:chgData name="Евгений Бобков" userId="ed4928f34eb49da3" providerId="LiveId" clId="{C0A9B342-D2FF-41CC-82ED-EEA1404B5337}" dt="2023-01-22T17:32:12.072" v="431" actId="478"/>
          <ac:picMkLst>
            <pc:docMk/>
            <pc:sldMk cId="3010424087" sldId="278"/>
            <ac:picMk id="4" creationId="{00000000-0000-0000-0000-000000000000}"/>
          </ac:picMkLst>
        </pc:picChg>
        <pc:picChg chg="add mod ord">
          <ac:chgData name="Евгений Бобков" userId="ed4928f34eb49da3" providerId="LiveId" clId="{C0A9B342-D2FF-41CC-82ED-EEA1404B5337}" dt="2023-01-22T17:30:22.357" v="423" actId="167"/>
          <ac:picMkLst>
            <pc:docMk/>
            <pc:sldMk cId="3010424087" sldId="278"/>
            <ac:picMk id="5" creationId="{41496618-E488-4E52-9950-142C383CBAB1}"/>
          </ac:picMkLst>
        </pc:picChg>
        <pc:picChg chg="add mod ord">
          <ac:chgData name="Евгений Бобков" userId="ed4928f34eb49da3" providerId="LiveId" clId="{C0A9B342-D2FF-41CC-82ED-EEA1404B5337}" dt="2023-01-22T17:30:36.576" v="425" actId="167"/>
          <ac:picMkLst>
            <pc:docMk/>
            <pc:sldMk cId="3010424087" sldId="278"/>
            <ac:picMk id="6" creationId="{FFD39705-73D8-42C7-BF41-CAE1DFC1DA6D}"/>
          </ac:picMkLst>
        </pc:picChg>
        <pc:picChg chg="add mod ord">
          <ac:chgData name="Евгений Бобков" userId="ed4928f34eb49da3" providerId="LiveId" clId="{C0A9B342-D2FF-41CC-82ED-EEA1404B5337}" dt="2023-01-22T17:31:02.904" v="427" actId="167"/>
          <ac:picMkLst>
            <pc:docMk/>
            <pc:sldMk cId="3010424087" sldId="278"/>
            <ac:picMk id="7" creationId="{FCA9EA60-C84B-426E-993F-7C58964DFBB1}"/>
          </ac:picMkLst>
        </pc:picChg>
      </pc:sldChg>
      <pc:sldChg chg="addSp delSp modSp mod modTransition">
        <pc:chgData name="Евгений Бобков" userId="ed4928f34eb49da3" providerId="LiveId" clId="{C0A9B342-D2FF-41CC-82ED-EEA1404B5337}" dt="2023-01-22T17:35:36.210" v="448" actId="2711"/>
        <pc:sldMkLst>
          <pc:docMk/>
          <pc:sldMk cId="2540254818" sldId="279"/>
        </pc:sldMkLst>
        <pc:spChg chg="mod">
          <ac:chgData name="Евгений Бобков" userId="ed4928f34eb49da3" providerId="LiveId" clId="{C0A9B342-D2FF-41CC-82ED-EEA1404B5337}" dt="2023-01-22T17:35:36.210" v="448" actId="2711"/>
          <ac:spMkLst>
            <pc:docMk/>
            <pc:sldMk cId="2540254818" sldId="279"/>
            <ac:spMk id="3" creationId="{00000000-0000-0000-0000-000000000000}"/>
          </ac:spMkLst>
        </pc:spChg>
        <pc:picChg chg="del">
          <ac:chgData name="Евгений Бобков" userId="ed4928f34eb49da3" providerId="LiveId" clId="{C0A9B342-D2FF-41CC-82ED-EEA1404B5337}" dt="2023-01-22T17:31:59.012" v="428" actId="478"/>
          <ac:picMkLst>
            <pc:docMk/>
            <pc:sldMk cId="2540254818" sldId="279"/>
            <ac:picMk id="4" creationId="{00000000-0000-0000-0000-000000000000}"/>
          </ac:picMkLst>
        </pc:picChg>
        <pc:picChg chg="add mod ord">
          <ac:chgData name="Евгений Бобков" userId="ed4928f34eb49da3" providerId="LiveId" clId="{C0A9B342-D2FF-41CC-82ED-EEA1404B5337}" dt="2023-01-22T17:32:04.997" v="430" actId="167"/>
          <ac:picMkLst>
            <pc:docMk/>
            <pc:sldMk cId="2540254818" sldId="279"/>
            <ac:picMk id="5" creationId="{A1D5AD19-A3C2-47C1-B744-235F89A85AF3}"/>
          </ac:picMkLst>
        </pc:picChg>
      </pc:sldChg>
      <pc:sldChg chg="addSp delSp modSp mod modTransition">
        <pc:chgData name="Евгений Бобков" userId="ed4928f34eb49da3" providerId="LiveId" clId="{C0A9B342-D2FF-41CC-82ED-EEA1404B5337}" dt="2023-01-22T17:35:20.446" v="446" actId="20577"/>
        <pc:sldMkLst>
          <pc:docMk/>
          <pc:sldMk cId="2912032730" sldId="280"/>
        </pc:sldMkLst>
        <pc:spChg chg="mod">
          <ac:chgData name="Евгений Бобков" userId="ed4928f34eb49da3" providerId="LiveId" clId="{C0A9B342-D2FF-41CC-82ED-EEA1404B5337}" dt="2023-01-22T17:35:20.446" v="446" actId="20577"/>
          <ac:spMkLst>
            <pc:docMk/>
            <pc:sldMk cId="2912032730" sldId="280"/>
            <ac:spMk id="2" creationId="{00000000-0000-0000-0000-000000000000}"/>
          </ac:spMkLst>
        </pc:spChg>
        <pc:picChg chg="del">
          <ac:chgData name="Евгений Бобков" userId="ed4928f34eb49da3" providerId="LiveId" clId="{C0A9B342-D2FF-41CC-82ED-EEA1404B5337}" dt="2023-01-22T17:34:15.096" v="437" actId="478"/>
          <ac:picMkLst>
            <pc:docMk/>
            <pc:sldMk cId="2912032730" sldId="280"/>
            <ac:picMk id="4" creationId="{00000000-0000-0000-0000-000000000000}"/>
          </ac:picMkLst>
        </pc:picChg>
        <pc:picChg chg="add del mod ord">
          <ac:chgData name="Евгений Бобков" userId="ed4928f34eb49da3" providerId="LiveId" clId="{C0A9B342-D2FF-41CC-82ED-EEA1404B5337}" dt="2023-01-22T17:34:04.470" v="436" actId="478"/>
          <ac:picMkLst>
            <pc:docMk/>
            <pc:sldMk cId="2912032730" sldId="280"/>
            <ac:picMk id="5" creationId="{1910952C-FF3E-4F05-A226-D3D53729964B}"/>
          </ac:picMkLst>
        </pc:picChg>
        <pc:picChg chg="add mod ord">
          <ac:chgData name="Евгений Бобков" userId="ed4928f34eb49da3" providerId="LiveId" clId="{C0A9B342-D2FF-41CC-82ED-EEA1404B5337}" dt="2023-01-22T17:34:29.186" v="439" actId="167"/>
          <ac:picMkLst>
            <pc:docMk/>
            <pc:sldMk cId="2912032730" sldId="280"/>
            <ac:picMk id="6" creationId="{3C0E7F81-5CDD-4719-AFAB-383A6526A8D2}"/>
          </ac:picMkLst>
        </pc:picChg>
      </pc:sldChg>
      <pc:sldChg chg="addSp modSp new mod ord modTransition">
        <pc:chgData name="Евгений Бобков" userId="ed4928f34eb49da3" providerId="LiveId" clId="{C0A9B342-D2FF-41CC-82ED-EEA1404B5337}" dt="2023-01-23T17:07:24.254" v="497" actId="20577"/>
        <pc:sldMkLst>
          <pc:docMk/>
          <pc:sldMk cId="1103779701" sldId="281"/>
        </pc:sldMkLst>
        <pc:spChg chg="mod">
          <ac:chgData name="Евгений Бобков" userId="ed4928f34eb49da3" providerId="LiveId" clId="{C0A9B342-D2FF-41CC-82ED-EEA1404B5337}" dt="2023-01-22T17:22:51.557" v="369"/>
          <ac:spMkLst>
            <pc:docMk/>
            <pc:sldMk cId="1103779701" sldId="281"/>
            <ac:spMk id="2" creationId="{7A4E060D-6F1D-422F-BCD4-1CABC440F901}"/>
          </ac:spMkLst>
        </pc:spChg>
        <pc:spChg chg="mod">
          <ac:chgData name="Евгений Бобков" userId="ed4928f34eb49da3" providerId="LiveId" clId="{C0A9B342-D2FF-41CC-82ED-EEA1404B5337}" dt="2023-01-23T17:07:24.254" v="497" actId="20577"/>
          <ac:spMkLst>
            <pc:docMk/>
            <pc:sldMk cId="1103779701" sldId="281"/>
            <ac:spMk id="3" creationId="{BDC84AF2-677D-482E-9945-94D57B6A3898}"/>
          </ac:spMkLst>
        </pc:spChg>
        <pc:picChg chg="add mod ord">
          <ac:chgData name="Евгений Бобков" userId="ed4928f34eb49da3" providerId="LiveId" clId="{C0A9B342-D2FF-41CC-82ED-EEA1404B5337}" dt="2023-01-22T17:24:16.617" v="374" actId="167"/>
          <ac:picMkLst>
            <pc:docMk/>
            <pc:sldMk cId="1103779701" sldId="281"/>
            <ac:picMk id="4" creationId="{A65AA0C5-5BE5-439B-87F2-4F7B466CAFCF}"/>
          </ac:picMkLst>
        </pc:picChg>
      </pc:sldChg>
      <pc:sldChg chg="add del">
        <pc:chgData name="Евгений Бобков" userId="ed4928f34eb49da3" providerId="LiveId" clId="{C0A9B342-D2FF-41CC-82ED-EEA1404B5337}" dt="2023-01-22T17:29:21.553" v="416" actId="47"/>
        <pc:sldMkLst>
          <pc:docMk/>
          <pc:sldMk cId="2336152971" sldId="282"/>
        </pc:sldMkLst>
      </pc:sldChg>
      <pc:sldChg chg="addSp modSp add mod">
        <pc:chgData name="Евгений Бобков" userId="ed4928f34eb49da3" providerId="LiveId" clId="{C0A9B342-D2FF-41CC-82ED-EEA1404B5337}" dt="2023-01-22T17:36:17.491" v="455" actId="207"/>
        <pc:sldMkLst>
          <pc:docMk/>
          <pc:sldMk cId="3670946649" sldId="282"/>
        </pc:sldMkLst>
        <pc:spChg chg="mod">
          <ac:chgData name="Евгений Бобков" userId="ed4928f34eb49da3" providerId="LiveId" clId="{C0A9B342-D2FF-41CC-82ED-EEA1404B5337}" dt="2023-01-22T17:36:17.491" v="455" actId="207"/>
          <ac:spMkLst>
            <pc:docMk/>
            <pc:sldMk cId="3670946649" sldId="282"/>
            <ac:spMk id="2" creationId="{00000000-0000-0000-0000-000000000000}"/>
          </ac:spMkLst>
        </pc:spChg>
        <pc:picChg chg="add mod ord">
          <ac:chgData name="Евгений Бобков" userId="ed4928f34eb49da3" providerId="LiveId" clId="{C0A9B342-D2FF-41CC-82ED-EEA1404B5337}" dt="2023-01-22T17:29:47.107" v="421" actId="167"/>
          <ac:picMkLst>
            <pc:docMk/>
            <pc:sldMk cId="3670946649" sldId="282"/>
            <ac:picMk id="6" creationId="{3819C915-D91C-45B1-862C-96C11B366BC3}"/>
          </ac:picMkLst>
        </pc:picChg>
      </pc:sldChg>
      <pc:sldChg chg="modSp new add del mod">
        <pc:chgData name="Евгений Бобков" userId="ed4928f34eb49da3" providerId="LiveId" clId="{C0A9B342-D2FF-41CC-82ED-EEA1404B5337}" dt="2023-01-22T17:14:25.467" v="325" actId="680"/>
        <pc:sldMkLst>
          <pc:docMk/>
          <pc:sldMk cId="3682022893" sldId="282"/>
        </pc:sldMkLst>
        <pc:spChg chg="mod">
          <ac:chgData name="Евгений Бобков" userId="ed4928f34eb49da3" providerId="LiveId" clId="{C0A9B342-D2FF-41CC-82ED-EEA1404B5337}" dt="2023-01-22T17:14:24.764" v="324"/>
          <ac:spMkLst>
            <pc:docMk/>
            <pc:sldMk cId="3682022893" sldId="282"/>
            <ac:spMk id="3" creationId="{A2095A52-0904-485E-883F-83D05EA96E5F}"/>
          </ac:spMkLst>
        </pc:spChg>
      </pc:sldChg>
      <pc:sldChg chg="add del">
        <pc:chgData name="Евгений Бобков" userId="ed4928f34eb49da3" providerId="LiveId" clId="{C0A9B342-D2FF-41CC-82ED-EEA1404B5337}" dt="2023-01-22T17:28:41.139" v="412"/>
        <pc:sldMkLst>
          <pc:docMk/>
          <pc:sldMk cId="3996421690" sldId="282"/>
        </pc:sldMkLst>
      </pc:sldChg>
      <pc:sldChg chg="add del">
        <pc:chgData name="Евгений Бобков" userId="ed4928f34eb49da3" providerId="LiveId" clId="{C0A9B342-D2FF-41CC-82ED-EEA1404B5337}" dt="2023-01-22T17:29:20.881" v="415" actId="47"/>
        <pc:sldMkLst>
          <pc:docMk/>
          <pc:sldMk cId="404104012" sldId="283"/>
        </pc:sldMkLst>
      </pc:sldChg>
      <pc:sldChg chg="addSp delSp modSp new mod">
        <pc:chgData name="Евгений Бобков" userId="ed4928f34eb49da3" providerId="LiveId" clId="{C0A9B342-D2FF-41CC-82ED-EEA1404B5337}" dt="2023-01-23T17:43:11.496" v="699" actId="1076"/>
        <pc:sldMkLst>
          <pc:docMk/>
          <pc:sldMk cId="598179822" sldId="283"/>
        </pc:sldMkLst>
        <pc:spChg chg="del mod">
          <ac:chgData name="Евгений Бобков" userId="ed4928f34eb49da3" providerId="LiveId" clId="{C0A9B342-D2FF-41CC-82ED-EEA1404B5337}" dt="2023-01-23T17:32:04.260" v="608" actId="478"/>
          <ac:spMkLst>
            <pc:docMk/>
            <pc:sldMk cId="598179822" sldId="283"/>
            <ac:spMk id="2" creationId="{068F99AA-2C83-4B51-A612-5E6A1D9B6519}"/>
          </ac:spMkLst>
        </pc:spChg>
        <pc:spChg chg="del mod">
          <ac:chgData name="Евгений Бобков" userId="ed4928f34eb49da3" providerId="LiveId" clId="{C0A9B342-D2FF-41CC-82ED-EEA1404B5337}" dt="2023-01-23T17:32:46.447" v="614" actId="478"/>
          <ac:spMkLst>
            <pc:docMk/>
            <pc:sldMk cId="598179822" sldId="283"/>
            <ac:spMk id="3" creationId="{8DDE74A0-5093-42C2-8E6F-42E546D2B5FB}"/>
          </ac:spMkLst>
        </pc:spChg>
        <pc:spChg chg="add del mod">
          <ac:chgData name="Евгений Бобков" userId="ed4928f34eb49da3" providerId="LiveId" clId="{C0A9B342-D2FF-41CC-82ED-EEA1404B5337}" dt="2023-01-23T17:35:39.265" v="638" actId="478"/>
          <ac:spMkLst>
            <pc:docMk/>
            <pc:sldMk cId="598179822" sldId="283"/>
            <ac:spMk id="5" creationId="{43C0E821-F59E-4A24-963C-5EEC7DF0B669}"/>
          </ac:spMkLst>
        </pc:spChg>
        <pc:spChg chg="add mod">
          <ac:chgData name="Евгений Бобков" userId="ed4928f34eb49da3" providerId="LiveId" clId="{C0A9B342-D2FF-41CC-82ED-EEA1404B5337}" dt="2023-01-23T17:36:39.463" v="666" actId="20577"/>
          <ac:spMkLst>
            <pc:docMk/>
            <pc:sldMk cId="598179822" sldId="283"/>
            <ac:spMk id="8" creationId="{0A46A738-F866-4D01-9749-28183E0AB424}"/>
          </ac:spMkLst>
        </pc:spChg>
        <pc:picChg chg="add mod ord">
          <ac:chgData name="Евгений Бобков" userId="ed4928f34eb49da3" providerId="LiveId" clId="{C0A9B342-D2FF-41CC-82ED-EEA1404B5337}" dt="2023-01-23T17:41:00.192" v="681" actId="14100"/>
          <ac:picMkLst>
            <pc:docMk/>
            <pc:sldMk cId="598179822" sldId="283"/>
            <ac:picMk id="6" creationId="{F4ECFE24-8A4E-4424-9718-269904DE6816}"/>
          </ac:picMkLst>
        </pc:picChg>
        <pc:picChg chg="add del mod">
          <ac:chgData name="Евгений Бобков" userId="ed4928f34eb49da3" providerId="LiveId" clId="{C0A9B342-D2FF-41CC-82ED-EEA1404B5337}" dt="2023-01-23T17:39:24.858" v="668"/>
          <ac:picMkLst>
            <pc:docMk/>
            <pc:sldMk cId="598179822" sldId="283"/>
            <ac:picMk id="9" creationId="{A74B784F-AC86-49AD-87B8-83B7469DF33A}"/>
          </ac:picMkLst>
        </pc:picChg>
        <pc:picChg chg="add mod">
          <ac:chgData name="Евгений Бобков" userId="ed4928f34eb49da3" providerId="LiveId" clId="{C0A9B342-D2FF-41CC-82ED-EEA1404B5337}" dt="2023-01-23T17:42:48.552" v="695" actId="14100"/>
          <ac:picMkLst>
            <pc:docMk/>
            <pc:sldMk cId="598179822" sldId="283"/>
            <ac:picMk id="2050" creationId="{B4DC47CE-EC7F-46F4-B14B-8CFEA9192642}"/>
          </ac:picMkLst>
        </pc:picChg>
        <pc:picChg chg="add mod">
          <ac:chgData name="Евгений Бобков" userId="ed4928f34eb49da3" providerId="LiveId" clId="{C0A9B342-D2FF-41CC-82ED-EEA1404B5337}" dt="2023-01-23T17:43:11.496" v="699" actId="1076"/>
          <ac:picMkLst>
            <pc:docMk/>
            <pc:sldMk cId="598179822" sldId="283"/>
            <ac:picMk id="2052" creationId="{C0F2CCC9-236E-4C6A-8042-DAA396B37619}"/>
          </ac:picMkLst>
        </pc:picChg>
        <pc:picChg chg="add mod">
          <ac:chgData name="Евгений Бобков" userId="ed4928f34eb49da3" providerId="LiveId" clId="{C0A9B342-D2FF-41CC-82ED-EEA1404B5337}" dt="2023-01-23T17:42:54.400" v="697" actId="14100"/>
          <ac:picMkLst>
            <pc:docMk/>
            <pc:sldMk cId="598179822" sldId="283"/>
            <ac:picMk id="2054" creationId="{43EB3A8B-2151-4FA5-AA35-6ED299A35B07}"/>
          </ac:picMkLst>
        </pc:picChg>
      </pc:sldChg>
      <pc:sldChg chg="add del">
        <pc:chgData name="Евгений Бобков" userId="ed4928f34eb49da3" providerId="LiveId" clId="{C0A9B342-D2FF-41CC-82ED-EEA1404B5337}" dt="2023-01-22T17:28:40.192" v="411"/>
        <pc:sldMkLst>
          <pc:docMk/>
          <pc:sldMk cId="3898732061" sldId="283"/>
        </pc:sldMkLst>
      </pc:sldChg>
      <pc:sldChg chg="add del">
        <pc:chgData name="Евгений Бобков" userId="ed4928f34eb49da3" providerId="LiveId" clId="{C0A9B342-D2FF-41CC-82ED-EEA1404B5337}" dt="2023-01-22T17:28:39.108" v="410"/>
        <pc:sldMkLst>
          <pc:docMk/>
          <pc:sldMk cId="3989170266" sldId="284"/>
        </pc:sldMkLst>
      </pc:sldChg>
      <pc:sldChg chg="add del">
        <pc:chgData name="Евгений Бобков" userId="ed4928f34eb49da3" providerId="LiveId" clId="{C0A9B342-D2FF-41CC-82ED-EEA1404B5337}" dt="2023-01-22T17:28:38.014" v="409"/>
        <pc:sldMkLst>
          <pc:docMk/>
          <pc:sldMk cId="1121192038" sldId="285"/>
        </pc:sldMkLst>
      </pc:sldChg>
      <pc:sldChg chg="add del">
        <pc:chgData name="Евгений Бобков" userId="ed4928f34eb49da3" providerId="LiveId" clId="{C0A9B342-D2FF-41CC-82ED-EEA1404B5337}" dt="2023-01-22T17:28:36.748" v="408"/>
        <pc:sldMkLst>
          <pc:docMk/>
          <pc:sldMk cId="2404382765" sldId="28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4071-454D-485E-B250-018F990092C4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8CF2-6E80-470B-A912-79FE89A00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84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4071-454D-485E-B250-018F990092C4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8CF2-6E80-470B-A912-79FE89A00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66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4071-454D-485E-B250-018F990092C4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8CF2-6E80-470B-A912-79FE89A00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81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4071-454D-485E-B250-018F990092C4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8CF2-6E80-470B-A912-79FE89A00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80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4071-454D-485E-B250-018F990092C4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8CF2-6E80-470B-A912-79FE89A00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5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4071-454D-485E-B250-018F990092C4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8CF2-6E80-470B-A912-79FE89A00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63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4071-454D-485E-B250-018F990092C4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8CF2-6E80-470B-A912-79FE89A00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40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4071-454D-485E-B250-018F990092C4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8CF2-6E80-470B-A912-79FE89A00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23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4071-454D-485E-B250-018F990092C4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8CF2-6E80-470B-A912-79FE89A00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22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4071-454D-485E-B250-018F990092C4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8CF2-6E80-470B-A912-79FE89A00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39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4071-454D-485E-B250-018F990092C4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8CF2-6E80-470B-A912-79FE89A00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31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54071-454D-485E-B250-018F990092C4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78CF2-6E80-470B-A912-79FE89A00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13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0FBCF044-BC76-4B4F-A7A6-0BF917FB3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280" cy="68623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6048672" cy="39087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806" y="314724"/>
            <a:ext cx="8352928" cy="2039686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детский сад « Дюймовочка»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«Дидактические игры по формированию основ   </a:t>
            </a:r>
            <a:b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финансовой грамотности у детей старшего дошкольного</a:t>
            </a:r>
            <a:b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возраста.</a:t>
            </a:r>
            <a:b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8184" y="4587974"/>
            <a:ext cx="2664296" cy="1714500"/>
          </a:xfrm>
        </p:spPr>
        <p:txBody>
          <a:bodyPr>
            <a:normAutofit/>
          </a:bodyPr>
          <a:lstStyle/>
          <a:p>
            <a:pPr algn="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Учитель-логопед: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Бобкова И.А.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Матюшенко С.В.</a:t>
            </a:r>
          </a:p>
          <a:p>
            <a:pPr algn="l"/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6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>
            <a:extLst>
              <a:ext uri="{FF2B5EF4-FFF2-40B4-BE49-F238E27FC236}">
                <a16:creationId xmlns:a16="http://schemas.microsoft.com/office/drawing/2014/main" xmlns="" id="{1CAF0577-6B92-45C9-B4DC-E07CB68F8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280" cy="68623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541402"/>
            <a:ext cx="6357392" cy="2023501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Игра:  Учимся экономить</a:t>
            </a:r>
            <a:b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 расширять знания детей о составляющих семейного бюджета: зарплата, стипендия, пенсия; формировать основы экономической культуры дошкольников; воспитывать уважение к людям труда.</a:t>
            </a:r>
            <a:b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1" y="29411"/>
            <a:ext cx="2448272" cy="2120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2855827"/>
            <a:ext cx="3707905" cy="40021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AC4ECD4-4784-426D-837E-4FBEBA752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29953"/>
            <a:ext cx="4896544" cy="363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1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0" y="-78400"/>
            <a:ext cx="9144000" cy="689099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59">
                        <a14:foregroundMark x1="44804" y1="7285" x2="44804" y2="7285"/>
                        <a14:foregroundMark x1="31346" y1="8389" x2="31346" y2="8389"/>
                        <a14:foregroundMark x1="33560" y1="14349" x2="33560" y2="14349"/>
                        <a14:foregroundMark x1="48382" y1="20530" x2="48382" y2="20530"/>
                        <a14:foregroundMark x1="46167" y1="26932" x2="46167" y2="26932"/>
                        <a14:foregroundMark x1="45315" y1="41943" x2="45315" y2="41943"/>
                        <a14:foregroundMark x1="27768" y1="43046" x2="27768" y2="43046"/>
                        <a14:foregroundMark x1="22487" y1="62693" x2="22487" y2="62693"/>
                        <a14:foregroundMark x1="15332" y1="61589" x2="15332" y2="61589"/>
                        <a14:foregroundMark x1="6814" y1="84106" x2="6814" y2="84106"/>
                        <a14:foregroundMark x1="18058" y1="87638" x2="18058" y2="87638"/>
                        <a14:foregroundMark x1="22828" y1="85430" x2="22828" y2="85430"/>
                        <a14:foregroundMark x1="39864" y1="93377" x2="39864" y2="93377"/>
                        <a14:foregroundMark x1="47871" y1="89404" x2="47871" y2="89404"/>
                        <a14:foregroundMark x1="47019" y1="86534" x2="47019" y2="86534"/>
                        <a14:foregroundMark x1="54174" y1="81236" x2="54174" y2="81236"/>
                        <a14:foregroundMark x1="88586" y1="79029" x2="88586" y2="79029"/>
                        <a14:foregroundMark x1="93867" y1="70419" x2="93867" y2="70419"/>
                        <a14:foregroundMark x1="80579" y1="74393" x2="80579" y2="74393"/>
                        <a14:foregroundMark x1="70187" y1="80132" x2="70187" y2="80132"/>
                        <a14:foregroundMark x1="80068" y1="65784" x2="80068" y2="65784"/>
                        <a14:foregroundMark x1="80920" y1="34437" x2="80920" y2="34437"/>
                        <a14:foregroundMark x1="72061" y1="46578" x2="72061" y2="46578"/>
                        <a14:foregroundMark x1="67121" y1="33996" x2="67121" y2="33996"/>
                        <a14:foregroundMark x1="53322" y1="33996" x2="53322" y2="33996"/>
                        <a14:foregroundMark x1="51959" y1="38631" x2="51959" y2="38631"/>
                        <a14:foregroundMark x1="49744" y1="66225" x2="49744" y2="66225"/>
                        <a14:foregroundMark x1="53663" y1="68653" x2="53663" y2="68653"/>
                        <a14:foregroundMark x1="55537" y1="62693" x2="55537" y2="62693"/>
                        <a14:foregroundMark x1="57751" y1="56954" x2="57751" y2="56954"/>
                        <a14:foregroundMark x1="55537" y1="51876" x2="55537" y2="51876"/>
                        <a14:foregroundMark x1="41738" y1="60486" x2="41738" y2="60486"/>
                        <a14:foregroundMark x1="42589" y1="81236" x2="42589" y2="81236"/>
                        <a14:foregroundMark x1="35775" y1="77925" x2="35775" y2="77925"/>
                        <a14:foregroundMark x1="31346" y1="80132" x2="31346" y2="80132"/>
                        <a14:foregroundMark x1="26065" y1="72627" x2="26065" y2="72627"/>
                        <a14:foregroundMark x1="18399" y1="70861" x2="18399" y2="70861"/>
                        <a14:foregroundMark x1="46167" y1="74834" x2="46167" y2="74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381"/>
            <a:ext cx="2553346" cy="1972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FF1E413-F483-4FF9-BAE8-566F6FF1D6BF}"/>
              </a:ext>
            </a:extLst>
          </p:cNvPr>
          <p:cNvSpPr txBox="1"/>
          <p:nvPr/>
        </p:nvSpPr>
        <p:spPr>
          <a:xfrm>
            <a:off x="-3990" y="404664"/>
            <a:ext cx="91440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850" algn="just"/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</a:t>
            </a:r>
            <a:r>
              <a:rPr lang="ru-RU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Распределить расходы и доходы</a:t>
            </a:r>
          </a:p>
          <a:p>
            <a:pPr indent="450850" algn="just"/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Перед вами находятся картинки доходов и расходов семьи. </a:t>
            </a:r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семьи, посовещайтесь и распределите их на 2 группы.  </a:t>
            </a:r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 что же относится к доходам и расходам? </a:t>
            </a:r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 дохода: премия, заработная плата, выигрыш в лотерею, продажа овощей со своего приусадебного участка, пенсия, вам подарили денежный подарок, пособие на детей, наследство, стипендия.</a:t>
            </a:r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расхода: продукты, квартплата, билет в кино, оплата телефона, покупка промышленных товаров, оплата электроэнергии, транспортные расходы, платные медицинские услуги, налоги.</a:t>
            </a:r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Распределить расходы семьи</a:t>
            </a:r>
          </a:p>
          <a:p>
            <a:pPr indent="450850" algn="just"/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себе, что вы распоряжаетесь семейным бюджетом. Вам выделяется семейная копилка. Вы решаете, на что потратить деньги. Ваша задача – распределить, на что вы потратите, куда израсходуете деньги?</a:t>
            </a:r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(Воспитатель раздает «деньги» - монеты, куда больше всего положат, те нужды и будут удовлетворены больше всего. Монеты можно класть не на все картинки-нужды. Распределяя монетки по ячейкам, дети используют счет в пределах 20. По итогам распределения монет должна остаться она монета номиналом 1 рубль - это экономия денег, полученная путем правильного распределения денежных средств. Монету можно положить в копилку и использовать в дальнейшем для покупки товаров в магазине игрушек.)</a:t>
            </a:r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87C377E5-759F-4B58-AF08-5189790E16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10" y="3697873"/>
            <a:ext cx="3728786" cy="273144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AE0972E-10D1-4FD9-B58B-EAB15B6A45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98552"/>
            <a:ext cx="3561458" cy="279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8EA3F85E-6F07-49A2-B4E6-821F520D0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280" cy="6862394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FA382840-4338-4B33-97EB-0DC6C645D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5132388" cy="3849291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E614572-A5DA-4944-B2A4-BA0E671A00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296" y="116632"/>
            <a:ext cx="3652588" cy="384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>
            <a:extLst>
              <a:ext uri="{FF2B5EF4-FFF2-40B4-BE49-F238E27FC236}">
                <a16:creationId xmlns:a16="http://schemas.microsoft.com/office/drawing/2014/main" xmlns="" id="{2A0E3337-60CD-47C5-866A-D0E07EA77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280" cy="68623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28992" cy="2079104"/>
          </a:xfrm>
        </p:spPr>
        <p:txBody>
          <a:bodyPr>
            <a:normAutofit fontScale="90000"/>
          </a:bodyPr>
          <a:lstStyle/>
          <a:p>
            <a:r>
              <a:rPr lang="ru-RU" sz="2800" b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Игра: «Хочу-надо»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и Ход игры: – закрепить представление детей о деньгах.</a:t>
            </a:r>
            <a:br>
              <a:rPr lang="ru-RU" sz="1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Дать представление о том, что деньги мы используем, чтобы обменять на товар. Продолжать учить выбирать товар, согласно возможностям (на имеющуюся сумму денег).</a:t>
            </a:r>
            <a:br>
              <a:rPr lang="ru-RU" sz="1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определить, к какому понятию — «хочу» или «надо», —</a:t>
            </a:r>
            <a:br>
              <a:rPr lang="ru-RU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изображенный на карточке предмет, и приклеить картинку</a:t>
            </a:r>
            <a:br>
              <a:rPr lang="ru-RU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соответствующее панно.</a:t>
            </a:r>
            <a:br>
              <a:rPr lang="ru-RU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82153039-F7F5-4811-9478-01527B928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29376"/>
            <a:ext cx="4457447" cy="3223567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4E7EA7E-C85D-4482-AF03-0E3A3A4E73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99" y="2229375"/>
            <a:ext cx="4457198" cy="322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0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" y="1"/>
            <a:ext cx="9140486" cy="6858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AB9AAA-CABD-4E74-BD62-9DC475CB43A7}"/>
              </a:ext>
            </a:extLst>
          </p:cNvPr>
          <p:cNvSpPr txBox="1"/>
          <p:nvPr/>
        </p:nvSpPr>
        <p:spPr>
          <a:xfrm>
            <a:off x="230832" y="126395"/>
            <a:ext cx="8229600" cy="257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«Что продается в магазине?».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Цель – формирование у детей представления о товаре.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1) Познакомить детей с понятием «товар».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2) Сформировать представление о том, что каждый товар имеет свою стоимость.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Ход игры: раздать детям карточки «деньги». Разложить перед детьми карточки «товар». Спросить, чтобы они хотели купить и есть ли у них возможность это сделать (хватит ли у них «денег» на покупку товара).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A20DB14-B1F0-438D-B19C-F9228D4C0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32" y="2640208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7BCC23F4-4091-4511-8106-2AC8A3F1D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630541"/>
            <a:ext cx="4114800" cy="332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25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A1D5AD19-A3C2-47C1-B744-235F89A85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80" y="32255"/>
            <a:ext cx="9159280" cy="68623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1" y="0"/>
            <a:ext cx="9018849" cy="452596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40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объяснить ребенку, что неправильное обращение с деньгами может привести к разорению. </a:t>
            </a:r>
          </a:p>
          <a:p>
            <a:pPr marL="0" indent="0">
              <a:buNone/>
            </a:pPr>
            <a:endParaRPr lang="ru-RU" sz="1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и деньги </a:t>
            </a: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это довольно сложный вопрос, но в дошкольном возрасте нужно и можно объяснить ребенку все, так, чтобы он был финансово грамотным.</a:t>
            </a:r>
          </a:p>
          <a:p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02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>
            <a:extLst>
              <a:ext uri="{FF2B5EF4-FFF2-40B4-BE49-F238E27FC236}">
                <a16:creationId xmlns:a16="http://schemas.microsoft.com/office/drawing/2014/main" xmlns="" id="{3C0E7F81-5CDD-4719-AFAB-383A6526A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80" y="32255"/>
            <a:ext cx="9159280" cy="68623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Ребёнку нужно помочь в освоении финансовой грамотности, но не делать все за него. Ребенок, с детства знающий цену деньгам и способы их заработка с большой вероятностью во взрослой жизни станет успешным человеком.</a:t>
            </a: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03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65AA0C5-5BE5-439B-87F2-4F7B466CA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280" cy="686239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4E060D-6F1D-422F-BCD4-1CABC440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просвещение и воспитание детей дошкольного возраста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C84AF2-677D-482E-9945-94D57B6A3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052677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 новое направление в дошкольной педагогике, так как финансовая грамотность является глобальной социальной проблемой, неотделимой от ребенка с самых ранних лет его жизни. Дети, так или иначе, рано включаются в экономическую жизнь семьи: сталкиваются с многочисленной рекламой, деньгами, ходят с родителями в магазин, овладевая, таким образом, первичными экономическими знаниями, пока еще на начальном уровне. Грамотное отношение к собственным деньгам и опыт пользования финансовыми продуктами в раннем возрасте открывает хорошие возможности и способствует финансовому благополучию детей, когда они вырастают.</a:t>
            </a:r>
            <a:b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77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1941C45A-5AD4-4C48-89BA-C833EC07A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280" cy="68623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Необходимо с помощью игр и практик донести до детей, что:</a:t>
            </a:r>
          </a:p>
          <a:p>
            <a:pPr lvl="0"/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Деньги не появляются сами собой, а зарабатываются!</a:t>
            </a:r>
          </a:p>
          <a:p>
            <a:pPr lvl="0"/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Сначала зарабатываем – потом тратим. </a:t>
            </a:r>
          </a:p>
          <a:p>
            <a:pPr lvl="0"/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Стоимость товара зависит от его качества, нужности и от того, насколько сложно его произвести. </a:t>
            </a:r>
          </a:p>
          <a:p>
            <a:pPr lvl="0"/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Финансы нужно планировать.</a:t>
            </a:r>
          </a:p>
          <a:p>
            <a:pPr lvl="0"/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Твои деньги бывают объектом чужого интереса. </a:t>
            </a:r>
          </a:p>
          <a:p>
            <a:pPr lvl="0"/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Главные ценности – жизнь, отношения, радость</a:t>
            </a:r>
          </a:p>
          <a:p>
            <a:pPr marL="0" lvl="0" indent="0">
              <a:buNone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близких людей – за деньги не купишь. </a:t>
            </a:r>
          </a:p>
          <a:p>
            <a:pPr lvl="0"/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Деньги любят счет. </a:t>
            </a:r>
          </a:p>
          <a:p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все покупается.</a:t>
            </a:r>
          </a:p>
          <a:p>
            <a:pPr lvl="0"/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Финансы – это интересно и увлекательно!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005063"/>
            <a:ext cx="2625880" cy="275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4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>
            <a:extLst>
              <a:ext uri="{FF2B5EF4-FFF2-40B4-BE49-F238E27FC236}">
                <a16:creationId xmlns:a16="http://schemas.microsoft.com/office/drawing/2014/main" xmlns="" id="{1E019057-51EE-4FE7-91D2-BDFB0EFEC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280" cy="68623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14" y="260648"/>
            <a:ext cx="8085584" cy="41764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                 </a:t>
            </a:r>
            <a:r>
              <a:rPr lang="ru-RU" sz="33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Нами был создан альбом для детей на    </a:t>
            </a:r>
          </a:p>
          <a:p>
            <a:pPr marL="0" indent="0">
              <a:buNone/>
            </a:pPr>
            <a:r>
              <a:rPr lang="ru-RU" sz="33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липучках «Финансовая грамотность». </a:t>
            </a:r>
          </a:p>
          <a:p>
            <a:pPr marL="0" indent="0">
              <a:buNone/>
            </a:pPr>
            <a:r>
              <a:rPr lang="ru-RU" sz="33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Он включает в себя небольшое количество   </a:t>
            </a:r>
          </a:p>
          <a:p>
            <a:pPr marL="0" indent="0">
              <a:buNone/>
            </a:pPr>
            <a:r>
              <a:rPr lang="ru-RU" sz="33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дидактических игр,  необходимых для того, чтобы познакомить и сформировать у ребенка представления о понятиях «деньги», способствовать развитию экономического мышления, расширить знания детей о составляющих семейного бюджета и воспитать уважение к людям – труда, быть более избирательным и бережливым не только по отношению к своим вещам, но и к имуществу других людей.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077072"/>
            <a:ext cx="4595125" cy="253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1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45AFCE47-F322-4658-813B-1ECE295FB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280" cy="68623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478" y="29546"/>
            <a:ext cx="8229600" cy="1023190"/>
          </a:xfrm>
        </p:spPr>
        <p:txBody>
          <a:bodyPr>
            <a:normAutofit/>
          </a:bodyPr>
          <a:lstStyle/>
          <a:p>
            <a:r>
              <a:rPr lang="ru-RU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экономического мышления, интереса к экономическим знаниям.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478" y="98072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Задачи:</a:t>
            </a:r>
          </a:p>
          <a:p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познакомить с элементарными </a:t>
            </a:r>
          </a:p>
          <a:p>
            <a:pPr marL="0" indent="0">
              <a:buNone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экономическими понятиями;</a:t>
            </a:r>
          </a:p>
          <a:p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Развивать логическое мышление,</a:t>
            </a:r>
          </a:p>
          <a:p>
            <a:pPr marL="0" indent="0">
              <a:buNone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наблюдательность, пополнять активный</a:t>
            </a:r>
          </a:p>
          <a:p>
            <a:pPr marL="0" indent="0">
              <a:buNone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словарный запас;</a:t>
            </a:r>
          </a:p>
          <a:p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Воспитывать финансовую культуру</a:t>
            </a:r>
          </a:p>
          <a:p>
            <a:pPr marL="0" indent="0">
              <a:buNone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овладение финансовой грамотностью;</a:t>
            </a:r>
          </a:p>
          <a:p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Понимать и ценить окружающий </a:t>
            </a:r>
          </a:p>
          <a:p>
            <a:pPr marL="0" indent="0">
              <a:buNone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предметный мир, как результат труда людей.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8976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>
            <a:extLst>
              <a:ext uri="{FF2B5EF4-FFF2-40B4-BE49-F238E27FC236}">
                <a16:creationId xmlns:a16="http://schemas.microsoft.com/office/drawing/2014/main" xmlns="" id="{6D6B698B-754E-4030-A105-265260DFC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760"/>
            <a:ext cx="9159280" cy="68623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2448272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повышения интереса используются разные по содержанию и видам   дидактические игры: с предметами, с картинками,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настольно-печатные, словесные экономические игры, а также игры-путешествия, игры-загадки, игры-беседы, игры-предположения и т.д.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3844CBD7-8732-4C74-8996-16225C7E1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34" y="1830764"/>
            <a:ext cx="3072373" cy="236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C78D88E4-8812-47D6-8EE2-18551EA53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1829911"/>
            <a:ext cx="2904271" cy="224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xmlns="" id="{500C4784-9498-4A1E-A935-27482E509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393" y="4128015"/>
            <a:ext cx="3324249" cy="236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07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>
            <a:extLst>
              <a:ext uri="{FF2B5EF4-FFF2-40B4-BE49-F238E27FC236}">
                <a16:creationId xmlns:a16="http://schemas.microsoft.com/office/drawing/2014/main" xmlns="" id="{C1F18BD9-4A82-4E42-8FCF-815F4ACFC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280" cy="68623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/>
            </a:r>
            <a:br>
              <a:rPr lang="ru-RU" sz="2200" dirty="0"/>
            </a:br>
            <a:r>
              <a:rPr lang="ru-RU" sz="3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Игра: Монеты и банкноты России.</a:t>
            </a:r>
            <a:br>
              <a:rPr lang="ru-RU" sz="3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Цель: формирование представлений о понятиях «деньги», «монета», «банкнота».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5"/>
            <a:ext cx="4358425" cy="32688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00C9A9B-296A-4571-A229-05C64EE7E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783" y="2492896"/>
            <a:ext cx="4108369" cy="32688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FEE6F31-8F62-4B5D-9F93-255839A63A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65" l="0" r="99349">
                        <a14:foregroundMark x1="21173" y1="19765" x2="21173" y2="19765"/>
                        <a14:foregroundMark x1="36156" y1="14353" x2="36156" y2="14353"/>
                        <a14:foregroundMark x1="59772" y1="6941" x2="59772" y2="6941"/>
                        <a14:foregroundMark x1="35016" y1="23529" x2="35016" y2="23529"/>
                        <a14:foregroundMark x1="62052" y1="4471" x2="62052" y2="4471"/>
                        <a14:foregroundMark x1="71824" y1="20235" x2="71824" y2="20235"/>
                        <a14:foregroundMark x1="67752" y1="19412" x2="67752" y2="19412"/>
                        <a14:foregroundMark x1="65472" y1="21882" x2="65472" y2="21882"/>
                        <a14:foregroundMark x1="37948" y1="28471" x2="37948" y2="28471"/>
                        <a14:foregroundMark x1="62541" y1="7765" x2="62541" y2="7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234165"/>
            <a:ext cx="1895335" cy="262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4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>
            <a:extLst>
              <a:ext uri="{FF2B5EF4-FFF2-40B4-BE49-F238E27FC236}">
                <a16:creationId xmlns:a16="http://schemas.microsoft.com/office/drawing/2014/main" xmlns="" id="{D5AEA7A5-CFFB-48A7-8E53-71A17F6C3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" y="-4394"/>
            <a:ext cx="9159280" cy="68623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Игра: Что дешевле что дороже?</a:t>
            </a:r>
            <a:b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- расширить представление о видах товаров, об их классификации, закрепить знания о приблизительной цене товаров, об их соотношении.</a:t>
            </a:r>
            <a:br>
              <a:rPr lang="ru-RU" sz="1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br>
              <a:rPr lang="ru-RU" sz="1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Разложить карточки-товары на две группы</a:t>
            </a:r>
            <a: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1) товары дорогие 2) товары недорогие;</a:t>
            </a:r>
            <a:b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Разложить карточки-товары в порядке возрастания цены;</a:t>
            </a:r>
            <a:b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Разложить карточки-товары в порядке убывания цены;</a:t>
            </a:r>
            <a:b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Используя знаки неравенства, дети раскладывают по две карточки и определяют, какой из товаров «дороже», а какой «дешевле».</a:t>
            </a:r>
            <a:b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E1F92658-4834-4E69-B372-35FEA2ED9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7268"/>
            <a:ext cx="3117846" cy="2203576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FDDA232-F774-4CDD-A1AA-DD3E38EC15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18" y="1968539"/>
            <a:ext cx="3203848" cy="226260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DE24EAB-E0F9-41CF-9F2F-DEA11862FC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894" y="2992218"/>
            <a:ext cx="2571750" cy="324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44" y="0"/>
            <a:ext cx="9177144" cy="6858000"/>
          </a:xfrm>
          <a:prstGeom prst="rect">
            <a:avLst/>
          </a:prstGeom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7BE5C908-3C10-4EF6-A394-AD4DC4001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797" y="2675221"/>
            <a:ext cx="3529627" cy="30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1CF958-35CF-4905-8A50-68071242A995}"/>
              </a:ext>
            </a:extLst>
          </p:cNvPr>
          <p:cNvSpPr txBox="1"/>
          <p:nvPr/>
        </p:nvSpPr>
        <p:spPr>
          <a:xfrm>
            <a:off x="971600" y="-99392"/>
            <a:ext cx="785875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ИГРА «ЧЕЙ ТРУД ВАЖНЕЕ?»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Цель: закрепить знания детей об источниках денежных доходов; учить дифференцировать виды трудовой деятельности человека в соответствии с их целевой направленности.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Ход игры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Ребенку предлагается несколько картинок с изображением различных действий взрослых людей: муж спит; врач слушает больного; продавец обслуживает покупателя; женщина стирает белье; повар кормит; пилот управляет самолётом.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13154D1-9EE0-46F9-BE68-A73A1D1EC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1" y="2585323"/>
            <a:ext cx="4505911" cy="308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529</TotalTime>
  <Words>438</Words>
  <Application>Microsoft Office PowerPoint</Application>
  <PresentationFormat>Экран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МБДОУ детский сад « Дюймовочка»  «Дидактические игры по формированию основ      финансовой грамотности у детей старшего дошкольного возраста. </vt:lpstr>
      <vt:lpstr>Финансовое просвещение и воспитание детей дошкольного возраста</vt:lpstr>
      <vt:lpstr>Презентация PowerPoint</vt:lpstr>
      <vt:lpstr>Презентация PowerPoint</vt:lpstr>
      <vt:lpstr>Цель: способствовать развитию экономического мышления, интереса к экономическим знаниям.</vt:lpstr>
      <vt:lpstr>Для повышения интереса используются разные по содержанию и видам   дидактические игры: с предметами, с картинками,  настольно-печатные, словесные экономические игры, а также игры-путешествия, игры-загадки, игры-беседы, игры-предположения и т.д. </vt:lpstr>
      <vt:lpstr> Игра: Монеты и банкноты России. Цель: формирование представлений о понятиях «деньги», «монета», «банкнота». </vt:lpstr>
      <vt:lpstr>Игра: Что дешевле что дороже? Цель - расширить представление о видах товаров, об их классификации, закрепить знания о приблизительной цене товаров, об их соотношении. Ход игры: Разложить карточки-товары на две группы: 1) товары дорогие 2) товары недорогие; 2) Разложить карточки-товары в порядке возрастания цены; 3) Разложить карточки-товары в порядке убывания цены; 4) Используя знаки неравенства, дети раскладывают по две карточки и определяют, какой из товаров «дороже», а какой «дешевле».  </vt:lpstr>
      <vt:lpstr>Презентация PowerPoint</vt:lpstr>
      <vt:lpstr>Игра:  Учимся экономить Цель: расширять знания детей о составляющих семейного бюджета: зарплата, стипендия, пенсия; формировать основы экономической культуры дошкольников; воспитывать уважение к людям труда. </vt:lpstr>
      <vt:lpstr>Презентация PowerPoint</vt:lpstr>
      <vt:lpstr>Презентация PowerPoint</vt:lpstr>
      <vt:lpstr>Игра: «Хочу-надо» Цель и Ход игры: – закрепить представление детей о деньгах. Дать представление о том, что деньги мы используем, чтобы обменять на товар. Продолжать учить выбирать товар, согласно возможностям (на имеющуюся сумму денег). определить, к какому понятию — «хочу» или «надо», — относится изображенный на карточке предмет, и приклеить картинку на соответствующее панно.   </vt:lpstr>
      <vt:lpstr>Презентация PowerPoint</vt:lpstr>
      <vt:lpstr>Презентация PowerPoint</vt:lpstr>
      <vt:lpstr>     Ребёнку нужно помочь в освоении финансовой грамотности, но не делать все за него. Ребенок, с детства знающий цену деньгам и способы их заработка с большой вероятностью во взрослой жизни станет успешным человеком.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36</cp:revision>
  <dcterms:created xsi:type="dcterms:W3CDTF">2021-04-25T09:41:48Z</dcterms:created>
  <dcterms:modified xsi:type="dcterms:W3CDTF">2023-01-26T05:32:00Z</dcterms:modified>
</cp:coreProperties>
</file>