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DB91E4-D0AE-3A43-C145-E0B199B6A2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B5CE386-12B9-E8AA-848C-E5BAE7CDE7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D6CC97-13A0-1AF9-0612-A04506CD9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C0BBF-B1B4-41DC-B36E-9FC7032DE346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F97B2A-E97A-7B7F-4F8A-7F5B09188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BE5F0C-2F5D-20C7-EDD1-43E3EDD27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6256-E7D2-4390-AFCC-7751DE8B68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11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1E9754-66EE-0666-C733-E27CE879D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77FAD23-9B72-CC7C-8700-A81A8732A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95BDF8-132C-6233-2254-48E950061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C0BBF-B1B4-41DC-B36E-9FC7032DE346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EB8745-5626-9065-B226-9F7442E53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BC4C01-28F7-E96E-C353-0572B66C1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6256-E7D2-4390-AFCC-7751DE8B68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168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8C6EEFB-CD17-8169-A4B6-6BCBA8AFDC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A1077CA-99CE-86C8-9BC8-496047EC3B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E7FC80-ED97-1918-4F10-A3066870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C0BBF-B1B4-41DC-B36E-9FC7032DE346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AEEA89-727E-5D68-3F93-60BC0AF4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F00EDF-0412-CCB6-D776-A1D90E2B5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6256-E7D2-4390-AFCC-7751DE8B68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757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367357-0E0F-F436-8E1B-DA53349FC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423D48-4EC4-6FE4-7AD3-5F89B4835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11E122-ED34-7530-FA62-FF16DCAB5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C0BBF-B1B4-41DC-B36E-9FC7032DE346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1D5E5F-D8E9-8A46-5C57-C75319E2E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72352A-0BCD-8B2E-940F-E7BACB92B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6256-E7D2-4390-AFCC-7751DE8B68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987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9399D-D688-2D65-1651-91F2D76C0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59F344-A6AD-47FD-C967-341386E7F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75210F-FA94-E42A-141C-7D36034E5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C0BBF-B1B4-41DC-B36E-9FC7032DE346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FC4462-8939-8577-4CA9-D27E4591B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75D5CA-688C-F582-EBE2-3DF229833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6256-E7D2-4390-AFCC-7751DE8B68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814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FE8931-0601-5EAF-AA17-9BFAD9755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0138B8-6094-FA0A-903E-D07DF5F56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FCECCB5-4ED4-76F0-EC6D-51A62556B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3E0866-D825-E0CA-DE99-E76B23D00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C0BBF-B1B4-41DC-B36E-9FC7032DE346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E66D69-5002-4B98-E7F9-2723C82E3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3A26F6-4E8F-6E35-F11D-CD617ADCF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6256-E7D2-4390-AFCC-7751DE8B68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386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D4B660-FA5D-82F9-F49F-B0F75E6BA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4E90F6-E661-F4F5-D3D4-80548A05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E10CDA-D4D4-DEC4-4967-69C856567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8E08398-6483-EA08-725D-D581EF4FDE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2162DE8-F689-7437-CD03-3856C697D4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EFE6850-D4B4-BDAE-73FF-CEF503945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C0BBF-B1B4-41DC-B36E-9FC7032DE346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1F8B4D5-7D82-4C14-FC90-866E07E54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27E99C9-3E7D-05E7-0657-C0FFCC73C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6256-E7D2-4390-AFCC-7751DE8B68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592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120D36-74B3-B356-4091-D047EB8D2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9F44146-93B7-A2D7-2AB6-A4875556A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C0BBF-B1B4-41DC-B36E-9FC7032DE346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BDD871B-922F-BDA2-D23A-F389C13FA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B8374F5-49BB-3AA9-490A-3A6E3826D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6256-E7D2-4390-AFCC-7751DE8B68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692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115FF0A-B002-571A-01AB-90D0A0A5D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C0BBF-B1B4-41DC-B36E-9FC7032DE346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A1B58A-A6FF-76E0-4E07-79A7C4B2E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1DDFB68-5EE5-91C8-8ECD-AFF18E93B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6256-E7D2-4390-AFCC-7751DE8B68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403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255AFD-D163-100B-1FF6-E37742709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E76974-2309-B257-DEE2-A9D39620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9E1055-1D02-0320-AFBC-DAD1197A48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FB44B4-7C17-10A8-4887-D342DC45A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C0BBF-B1B4-41DC-B36E-9FC7032DE346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08C70F-D401-F28B-329B-9163B87C5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732239-0695-050F-4F57-F6E0CB343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6256-E7D2-4390-AFCC-7751DE8B68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201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B3C124-7318-B9B2-8579-9074877A1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DEF273A-2E58-DB75-C871-F76DD600D5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8F51658-90AD-434A-8F39-8A65E62D16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82A833-6D86-D21D-B52A-BFED77021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C0BBF-B1B4-41DC-B36E-9FC7032DE346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731921-DA14-EF2A-7BFE-953DAE352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49CEB9-FFFE-6C6C-2E9A-17F4794BD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6256-E7D2-4390-AFCC-7751DE8B68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985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1BC693-DCF5-37B5-063F-B95B0EB7C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556837-60C8-8933-2AFD-15BCFEACF3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1D0276-4832-EBCF-138C-CEF056994F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C0BBF-B1B4-41DC-B36E-9FC7032DE346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1B9C3A-9735-A04C-6802-BB87234436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4A730B-F665-F864-2FDE-773423B202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46256-E7D2-4390-AFCC-7751DE8B68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096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2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11" Type="http://schemas.openxmlformats.org/officeDocument/2006/relationships/image" Target="../media/image20.png"/><Relationship Id="rId5" Type="http://schemas.openxmlformats.org/officeDocument/2006/relationships/image" Target="../media/image14.jpg"/><Relationship Id="rId10" Type="http://schemas.openxmlformats.org/officeDocument/2006/relationships/image" Target="../media/image19.png"/><Relationship Id="rId4" Type="http://schemas.openxmlformats.org/officeDocument/2006/relationships/image" Target="../media/image13.jp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088BA2-FF2C-EE42-157B-80C8484F5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23" y="0"/>
            <a:ext cx="1164515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351A16-AEF0-05D7-BC93-01DED5DEE6C5}"/>
              </a:ext>
            </a:extLst>
          </p:cNvPr>
          <p:cNvSpPr txBox="1"/>
          <p:nvPr/>
        </p:nvSpPr>
        <p:spPr>
          <a:xfrm>
            <a:off x="4440589" y="415145"/>
            <a:ext cx="349623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 Фото отчёт по проекту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     «Золотая осень»  </a:t>
            </a:r>
            <a:r>
              <a:rPr lang="ru-RU" sz="2400" dirty="0">
                <a:solidFill>
                  <a:srgbClr val="FF0000"/>
                </a:solidFill>
              </a:rPr>
              <a:t>  </a:t>
            </a:r>
            <a:r>
              <a:rPr lang="ru-RU" sz="2800" dirty="0">
                <a:solidFill>
                  <a:srgbClr val="FF0000"/>
                </a:solidFill>
              </a:rPr>
              <a:t>   </a:t>
            </a:r>
          </a:p>
          <a:p>
            <a:r>
              <a:rPr lang="ru-RU" dirty="0">
                <a:solidFill>
                  <a:srgbClr val="FF0000"/>
                </a:solidFill>
              </a:rPr>
              <a:t>   Вторая младшая группа № 6.</a:t>
            </a:r>
          </a:p>
          <a:p>
            <a:endParaRPr lang="ru-RU" sz="2800" dirty="0">
              <a:solidFill>
                <a:srgbClr val="FF0000"/>
              </a:solidFill>
            </a:endParaRPr>
          </a:p>
          <a:p>
            <a:r>
              <a:rPr lang="ru-RU" dirty="0">
                <a:solidFill>
                  <a:srgbClr val="FF0000"/>
                </a:solidFill>
              </a:rPr>
              <a:t>Разнообразные формы работы.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9365D8-4413-BE1B-EB08-703C993BC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673" y="49060"/>
            <a:ext cx="1617722" cy="368449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5509BC-6C27-B081-DCAE-275C44CFF8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810" y="19448"/>
            <a:ext cx="1617723" cy="36844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9D794B9-EA9F-793C-0DF2-E2DF220457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85" y="3671034"/>
            <a:ext cx="3052499" cy="30524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3056CD2-6206-4083-FDCF-2823666C1C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532" y="3671034"/>
            <a:ext cx="3052499" cy="30524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5722C15-E9C3-EE06-A826-24E5208E2415}"/>
              </a:ext>
            </a:extLst>
          </p:cNvPr>
          <p:cNvSpPr txBox="1"/>
          <p:nvPr/>
        </p:nvSpPr>
        <p:spPr>
          <a:xfrm>
            <a:off x="1006589" y="2749216"/>
            <a:ext cx="10863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</a:rPr>
              <a:t>Работаем</a:t>
            </a:r>
          </a:p>
          <a:p>
            <a:r>
              <a:rPr lang="ru-RU" sz="1600" dirty="0">
                <a:solidFill>
                  <a:srgbClr val="FF0000"/>
                </a:solidFill>
              </a:rPr>
              <a:t>на участке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06100C-C362-189E-0D97-124245B5EF6E}"/>
              </a:ext>
            </a:extLst>
          </p:cNvPr>
          <p:cNvSpPr txBox="1"/>
          <p:nvPr/>
        </p:nvSpPr>
        <p:spPr>
          <a:xfrm>
            <a:off x="5356898" y="5380624"/>
            <a:ext cx="1326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</a:rPr>
              <a:t>Моделируем</a:t>
            </a:r>
          </a:p>
          <a:p>
            <a:r>
              <a:rPr lang="ru-RU" sz="1600" dirty="0">
                <a:solidFill>
                  <a:srgbClr val="FF0000"/>
                </a:solidFill>
              </a:rPr>
              <a:t>Эко системы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81B150-6DEE-3B3F-9776-6B61B4080BF8}"/>
              </a:ext>
            </a:extLst>
          </p:cNvPr>
          <p:cNvSpPr txBox="1"/>
          <p:nvPr/>
        </p:nvSpPr>
        <p:spPr>
          <a:xfrm>
            <a:off x="4790646" y="6180599"/>
            <a:ext cx="3431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</a:rPr>
              <a:t>Рисуем и делаем аппликации</a:t>
            </a:r>
            <a:r>
              <a:rPr lang="ru-RU" dirty="0"/>
              <a:t>.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82658C8-2A8F-C2B1-8E53-12308C6D99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58" y="2496729"/>
            <a:ext cx="4359079" cy="27341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047E496-7A40-68B1-0EF8-3E6E650DCB52}"/>
              </a:ext>
            </a:extLst>
          </p:cNvPr>
          <p:cNvSpPr txBox="1"/>
          <p:nvPr/>
        </p:nvSpPr>
        <p:spPr>
          <a:xfrm>
            <a:off x="10054899" y="2820404"/>
            <a:ext cx="11705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</a:rPr>
              <a:t>    Играем </a:t>
            </a:r>
          </a:p>
          <a:p>
            <a:r>
              <a:rPr lang="ru-RU" sz="1600" dirty="0">
                <a:solidFill>
                  <a:srgbClr val="FF0000"/>
                </a:solidFill>
              </a:rPr>
              <a:t>в дид\игры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196648-8584-96CE-FAF8-4DECADF316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2388" y="1074613"/>
            <a:ext cx="2405258" cy="10863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191874-231E-0370-ED79-BDD1C7FA5D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139087" y="341087"/>
            <a:ext cx="1086325" cy="24081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EC6EB2-E350-3D4C-916B-F59C8AB35E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095" y="4858663"/>
            <a:ext cx="1528323" cy="127614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1C52918-0EF7-2D39-F5C8-1E19B3F2EC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483" y="5391091"/>
            <a:ext cx="1174861" cy="78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837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25FD2C-64FC-8D61-B4E5-57F683C0D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19" y="0"/>
            <a:ext cx="11643361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71071D-35C4-0EAE-F271-5E42BA2647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001" y="230034"/>
            <a:ext cx="2911482" cy="38698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3D8AA6-ED19-83C8-0970-E38F37E46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254" y="161366"/>
            <a:ext cx="2904729" cy="38609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5DF94D-279B-9014-DAF6-A3920FECA5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66" y="731806"/>
            <a:ext cx="1444721" cy="32904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B8F18A3-B1C1-78D7-07E2-889F27413809}"/>
              </a:ext>
            </a:extLst>
          </p:cNvPr>
          <p:cNvSpPr txBox="1"/>
          <p:nvPr/>
        </p:nvSpPr>
        <p:spPr>
          <a:xfrm>
            <a:off x="4729387" y="161366"/>
            <a:ext cx="348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</a:rPr>
              <a:t>Разнообразные формы работы;</a:t>
            </a:r>
          </a:p>
          <a:p>
            <a:r>
              <a:rPr lang="ru-RU" sz="1600" dirty="0">
                <a:solidFill>
                  <a:srgbClr val="FF0000"/>
                </a:solidFill>
              </a:rPr>
              <a:t>          презентация проекта.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5A02A4D-9EE9-5076-F9B2-872B37604F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929" y="757477"/>
            <a:ext cx="1422257" cy="323930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26B83F1-4648-3F62-95DB-56B21D525D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245" y="3708393"/>
            <a:ext cx="1281875" cy="291957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46FFEC3-E64D-A813-83BC-D2E13A6447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78" y="3669795"/>
            <a:ext cx="1276358" cy="290700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34864A9-9A59-EEE6-211C-5549000405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87590" y="3797402"/>
            <a:ext cx="1282306" cy="291259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0A93A46-2B1E-5906-05F6-E28C16B406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54369" y="3730902"/>
            <a:ext cx="1282305" cy="292895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C1CB182-5745-B1DB-F5E4-1ED5C523CA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4265" y="1400354"/>
            <a:ext cx="3616530" cy="137821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91366B8-3822-A01A-F5BB-458F4DD93B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0082932" y="450476"/>
            <a:ext cx="1788101" cy="361524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07CC484-AD94-6A29-7CA3-B19975996C1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55" y="3580019"/>
            <a:ext cx="4836491" cy="323071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9328907-EFA1-3825-5FD5-2552E7B673F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81185" y="3568683"/>
            <a:ext cx="4922268" cy="328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53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1AA79E7-E771-3F20-9557-D7E79B9C4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19" y="0"/>
            <a:ext cx="11643361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4B1EB6-9359-4273-F814-E3328168E3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7598" y="471771"/>
            <a:ext cx="3082365" cy="23117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FD60FD-E201-8882-D8B1-A2FF062B66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18805" y="1184059"/>
            <a:ext cx="2586299" cy="19397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6FDE12-EC8E-D274-51C3-121D1BAF6D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43087" y="498174"/>
            <a:ext cx="2984024" cy="21751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81A12AA-BCDA-F81A-F838-E2872C802C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047" y="3304562"/>
            <a:ext cx="2131643" cy="283333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696B1B9-500E-FB65-6081-A0D04C848D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95072" y="1184058"/>
            <a:ext cx="2586300" cy="19397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FF687BF-6083-3193-ED51-F470C8FD3D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981" y="3210312"/>
            <a:ext cx="2700967" cy="31443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E96E54C-DA0F-B583-AB32-AA7A6EA3889D}"/>
              </a:ext>
            </a:extLst>
          </p:cNvPr>
          <p:cNvSpPr txBox="1"/>
          <p:nvPr/>
        </p:nvSpPr>
        <p:spPr>
          <a:xfrm>
            <a:off x="4890585" y="245733"/>
            <a:ext cx="2311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Наше творчество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D2FBCE8-55BF-6C1D-8B5B-2423E5529D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60965" y="4104047"/>
            <a:ext cx="3689159" cy="141918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B0C28F2-57F2-0CFA-1075-80919600FE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9806971" y="2946831"/>
            <a:ext cx="1516181" cy="373361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B24286-97F0-F4F1-C82B-9768AB2BC1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40643" y="3702816"/>
            <a:ext cx="4334632" cy="30726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E74FD5-7335-F8ED-4762-6CD15FBE0B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22354" y="3681478"/>
            <a:ext cx="4352921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4521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48</Words>
  <Application>Microsoft Office PowerPoint</Application>
  <PresentationFormat>Широкоэкранный</PresentationFormat>
  <Paragraphs>15</Paragraphs>
  <Slides>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 Самойлов</dc:creator>
  <cp:lastModifiedBy>Евгений Самойлов</cp:lastModifiedBy>
  <cp:revision>3</cp:revision>
  <dcterms:created xsi:type="dcterms:W3CDTF">2023-10-23T16:53:15Z</dcterms:created>
  <dcterms:modified xsi:type="dcterms:W3CDTF">2023-10-24T09:02:30Z</dcterms:modified>
</cp:coreProperties>
</file>