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36AE29A-1CEF-4FAE-B4E4-954CE0810F74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D57F07A-16EF-4391-A947-19586EEFC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67240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7416824" cy="525658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sz="4300" dirty="0" smtClean="0"/>
          </a:p>
          <a:p>
            <a:r>
              <a:rPr lang="ru-RU" sz="13500" dirty="0" smtClean="0"/>
              <a:t>Художественно-</a:t>
            </a:r>
          </a:p>
          <a:p>
            <a:r>
              <a:rPr lang="ru-RU" sz="13500" dirty="0" smtClean="0"/>
              <a:t>эстетическое развитие </a:t>
            </a:r>
          </a:p>
          <a:p>
            <a:r>
              <a:rPr lang="ru-RU" sz="13500" dirty="0" smtClean="0"/>
              <a:t>в соответствии  </a:t>
            </a:r>
            <a:br>
              <a:rPr lang="ru-RU" sz="13500" dirty="0" smtClean="0"/>
            </a:br>
            <a:r>
              <a:rPr lang="ru-RU" sz="13500" dirty="0" smtClean="0"/>
              <a:t>с ФГОС дошкольного </a:t>
            </a:r>
          </a:p>
          <a:p>
            <a:r>
              <a:rPr lang="ru-RU" sz="13500" dirty="0" smtClean="0"/>
              <a:t>образования </a:t>
            </a:r>
            <a:br>
              <a:rPr lang="ru-RU" sz="13500" dirty="0" smtClean="0"/>
            </a:br>
            <a:endParaRPr lang="ru-RU" sz="13500" dirty="0" smtClean="0"/>
          </a:p>
          <a:p>
            <a:endParaRPr lang="ru-RU" sz="5800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4000" dirty="0" smtClean="0"/>
              <a:t> </a:t>
            </a:r>
            <a:endParaRPr lang="ru-RU" dirty="0" smtClean="0"/>
          </a:p>
        </p:txBody>
      </p:sp>
      <p:pic>
        <p:nvPicPr>
          <p:cNvPr id="17409" name="Picture 1" descr="C:\Users\игорь\Downloads\skripka-muzykalnyy-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2411760" cy="2098286"/>
          </a:xfrm>
          <a:prstGeom prst="rect">
            <a:avLst/>
          </a:prstGeom>
          <a:noFill/>
        </p:spPr>
      </p:pic>
      <p:pic>
        <p:nvPicPr>
          <p:cNvPr id="17411" name="Picture 3" descr="Красивые картинки - Картинки анимации и фото - Галерея Tochka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55542"/>
            <a:ext cx="2195736" cy="2402458"/>
          </a:xfrm>
          <a:prstGeom prst="rect">
            <a:avLst/>
          </a:prstGeom>
          <a:noFill/>
        </p:spPr>
      </p:pic>
      <p:pic>
        <p:nvPicPr>
          <p:cNvPr id="17413" name="Picture 5" descr="1581 Расширенная коллекция картинок от Kostenyukova Nataliya (Показать 1 до 81) - ClipartLogo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76872"/>
            <a:ext cx="2363060" cy="20469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851920" y="4437112"/>
            <a:ext cx="489654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0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ru-RU" sz="200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00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Подготовила 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воспитатель:                            Николаева Юлия Викторовна                           МБДОУ детский сад комбинированного вида «</a:t>
            </a:r>
            <a:r>
              <a:rPr lang="ru-R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Дюймовочка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Создание условий для полноценного развития дошкольников по всем образовательным областям ФГОС в соответствии с конкретными особенностями и требованиями образовательной программы “Радуга”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Создавать атмосферу эмоционального комфорта</a:t>
            </a:r>
          </a:p>
          <a:p>
            <a:r>
              <a:rPr lang="ru-RU" dirty="0" smtClean="0"/>
              <a:t>Создавать условия для физического развития</a:t>
            </a:r>
          </a:p>
          <a:p>
            <a:r>
              <a:rPr lang="ru-RU" dirty="0" smtClean="0"/>
              <a:t>Создавать условия для творческого самовыражения</a:t>
            </a:r>
          </a:p>
          <a:p>
            <a:r>
              <a:rPr lang="ru-RU" dirty="0" smtClean="0"/>
              <a:t>Создавать условия для проявления познавательной активности детей</a:t>
            </a:r>
          </a:p>
          <a:p>
            <a:r>
              <a:rPr lang="ru-RU" dirty="0" smtClean="0"/>
              <a:t>Создавать благоприятные условия для восприятия и созерцания, обращать внимание детей на красоту природы, живописи, предметов декоративно-прикладного искусства, книжных иллюстраций, музыки</a:t>
            </a:r>
          </a:p>
          <a:p>
            <a:r>
              <a:rPr lang="ru-RU" dirty="0" smtClean="0"/>
              <a:t>Создавать условия для участия родителей в жизни группы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6688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  Принципы организации       предметно-развивающей среды: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Cоответствие</a:t>
            </a:r>
            <a:r>
              <a:rPr lang="ru-RU" dirty="0" smtClean="0"/>
              <a:t> требованиям Федерального государственного образовательного стандарта и образовательной программы “Радуга”</a:t>
            </a:r>
          </a:p>
          <a:p>
            <a:r>
              <a:rPr lang="ru-RU" dirty="0" err="1" smtClean="0"/>
              <a:t>Cоответствие</a:t>
            </a:r>
            <a:r>
              <a:rPr lang="ru-RU" dirty="0" smtClean="0"/>
              <a:t> возрастным особенностям и интересам детей</a:t>
            </a:r>
          </a:p>
          <a:p>
            <a:r>
              <a:rPr lang="ru-RU" dirty="0" err="1" smtClean="0"/>
              <a:t>Cоответствие</a:t>
            </a:r>
            <a:r>
              <a:rPr lang="ru-RU" dirty="0" smtClean="0"/>
              <a:t> требованиям </a:t>
            </a:r>
            <a:r>
              <a:rPr lang="ru-RU" dirty="0" err="1" smtClean="0"/>
              <a:t>СанПиН</a:t>
            </a:r>
            <a:r>
              <a:rPr lang="ru-RU" dirty="0" smtClean="0"/>
              <a:t> (от 15 мая 2013 года)</a:t>
            </a:r>
          </a:p>
          <a:p>
            <a:r>
              <a:rPr lang="ru-RU" dirty="0" smtClean="0"/>
              <a:t>Открытость среды для преобразований</a:t>
            </a:r>
          </a:p>
          <a:p>
            <a:r>
              <a:rPr lang="ru-RU" dirty="0" smtClean="0"/>
              <a:t>Современность среды</a:t>
            </a:r>
          </a:p>
          <a:p>
            <a:r>
              <a:rPr lang="ru-RU" dirty="0" smtClean="0"/>
              <a:t>Эстетика среды</a:t>
            </a:r>
          </a:p>
          <a:p>
            <a:r>
              <a:rPr lang="ru-RU" dirty="0" smtClean="0"/>
              <a:t>Комфортность среды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39000" cy="136815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 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Художественно-эстетическое    развитие </a:t>
            </a:r>
            <a:r>
              <a:rPr lang="ru-RU" sz="2800" dirty="0" smtClean="0"/>
              <a:t>направлено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 достижение цели развития музыкальности детей </a:t>
            </a:r>
          </a:p>
          <a:p>
            <a:r>
              <a:rPr lang="ru-RU" dirty="0" smtClean="0"/>
              <a:t>способности эмоционально воспринимать музыку</a:t>
            </a:r>
          </a:p>
          <a:p>
            <a:r>
              <a:rPr lang="ru-RU" dirty="0" smtClean="0"/>
              <a:t>формирования интереса к эстетической стороне окружающей действительности </a:t>
            </a:r>
          </a:p>
          <a:p>
            <a:r>
              <a:rPr lang="ru-RU" dirty="0" smtClean="0"/>
              <a:t>удовлетворение потребности детей в самовыражении.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98</TotalTime>
  <Words>146</Words>
  <Application>Microsoft Office PowerPoint</Application>
  <PresentationFormat>Экран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  </vt:lpstr>
      <vt:lpstr>  Цель:</vt:lpstr>
      <vt:lpstr>  Задачи:</vt:lpstr>
      <vt:lpstr>  Принципы организации       предметно-развивающей среды:</vt:lpstr>
      <vt:lpstr>                                  Художественно-эстетическое    развитие направлено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Предметно-развивающая среда в соответствии с ФГОС дошкольного образования</dc:title>
  <dc:creator>игорь</dc:creator>
  <cp:lastModifiedBy>Magicscreen</cp:lastModifiedBy>
  <cp:revision>11</cp:revision>
  <dcterms:created xsi:type="dcterms:W3CDTF">2015-01-25T04:05:22Z</dcterms:created>
  <dcterms:modified xsi:type="dcterms:W3CDTF">2025-01-28T08:10:34Z</dcterms:modified>
</cp:coreProperties>
</file>