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806F4-1C53-4892-AE5D-BD45F383C58E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DAE0F7-CBD0-4A2F-BFDF-A9E74FA52B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5119" y="2967335"/>
            <a:ext cx="8193782" cy="38472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«Птицы – наши друзья»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 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941167"/>
            <a:ext cx="501072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воспитатель:                            Николаева Юлия Викторовна                           МБДОУ детский сад комбинированного вида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Дюймовочка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g53.mycdn.me/image?t=3&amp;bid=770444471859&amp;id=770444471859&amp;plc=WEB&amp;tkn=*9h2cR8cK8I23ZZfOOo9146Eq_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85" y="368256"/>
            <a:ext cx="3249598" cy="5777063"/>
          </a:xfrm>
          <a:prstGeom prst="rect">
            <a:avLst/>
          </a:prstGeom>
          <a:noFill/>
        </p:spPr>
      </p:pic>
      <p:pic>
        <p:nvPicPr>
          <p:cNvPr id="22534" name="Picture 6" descr="http://dg53.mycdn.me/image?t=3&amp;bid=770444412979&amp;id=770444412979&amp;plc=WEB&amp;tkn=*lSy_vSmrYrKsbWBmkFPg5UvCx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3492388" cy="569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dg53.mycdn.me/image?t=3&amp;bid=770444423219&amp;id=770444423219&amp;plc=WEB&amp;tkn=*JSH-PAf-pVmmcjU0zQPiC9EG1CU"/>
          <p:cNvPicPr>
            <a:picLocks noChangeAspect="1" noChangeArrowheads="1"/>
          </p:cNvPicPr>
          <p:nvPr/>
        </p:nvPicPr>
        <p:blipFill>
          <a:blip r:embed="rId3" cstate="print"/>
          <a:srcRect l="-554" r="8858"/>
          <a:stretch>
            <a:fillRect/>
          </a:stretch>
        </p:blipFill>
        <p:spPr bwMode="auto">
          <a:xfrm>
            <a:off x="221049" y="548680"/>
            <a:ext cx="5047471" cy="3096344"/>
          </a:xfrm>
          <a:prstGeom prst="rect">
            <a:avLst/>
          </a:prstGeom>
          <a:noFill/>
        </p:spPr>
      </p:pic>
      <p:pic>
        <p:nvPicPr>
          <p:cNvPr id="23556" name="Picture 4" descr="http://dg53.mycdn.me/image?t=3&amp;bid=770595171123&amp;id=770595171123&amp;plc=WEB&amp;tkn=*Xi2skDx4fRo4Ijy_6wDQlP_5U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5040560" cy="2732094"/>
          </a:xfrm>
          <a:prstGeom prst="rect">
            <a:avLst/>
          </a:prstGeom>
          <a:noFill/>
        </p:spPr>
      </p:pic>
      <p:pic>
        <p:nvPicPr>
          <p:cNvPr id="23558" name="Picture 6" descr="http://dg53.mycdn.me/image?t=3&amp;bid=770595182387&amp;id=770595182387&amp;plc=WEB&amp;tkn=*-cvGUaAbw6eovnR0nBq7LP5Mk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620688"/>
            <a:ext cx="303783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dg53.mycdn.me/image?t=3&amp;bid=770595191091&amp;id=770595191091&amp;plc=WEB&amp;tkn=*Db9rP1E7FFdu96rS43nUx1cD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60648"/>
            <a:ext cx="5832648" cy="3280864"/>
          </a:xfrm>
          <a:prstGeom prst="rect">
            <a:avLst/>
          </a:prstGeom>
          <a:noFill/>
        </p:spPr>
      </p:pic>
      <p:pic>
        <p:nvPicPr>
          <p:cNvPr id="4" name="Picture 6" descr="http://dg53.mycdn.me/image?t=3&amp;bid=770595182387&amp;id=770595182387&amp;plc=WEB&amp;tkn=*-cvGUaAbw6eovnR0nBq7LP5Mk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17277" y="2463643"/>
            <a:ext cx="303783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dg53.mycdn.me/image?t=3&amp;bid=770792050483&amp;id=770792050483&amp;plc=WEB&amp;tkn=*x9yAAyXbjLICcmTLU7cFpQR07QQ"/>
          <p:cNvPicPr>
            <a:picLocks noChangeAspect="1" noChangeArrowheads="1"/>
          </p:cNvPicPr>
          <p:nvPr/>
        </p:nvPicPr>
        <p:blipFill>
          <a:blip r:embed="rId3" cstate="print"/>
          <a:srcRect l="10796" r="8858"/>
          <a:stretch>
            <a:fillRect/>
          </a:stretch>
        </p:blipFill>
        <p:spPr bwMode="auto">
          <a:xfrm>
            <a:off x="179512" y="404664"/>
            <a:ext cx="5052933" cy="3537620"/>
          </a:xfrm>
          <a:prstGeom prst="rect">
            <a:avLst/>
          </a:prstGeom>
          <a:noFill/>
        </p:spPr>
      </p:pic>
      <p:pic>
        <p:nvPicPr>
          <p:cNvPr id="25606" name="Picture 6" descr="http://dg53.mycdn.me/image?t=3&amp;bid=770792045107&amp;id=770792045107&amp;plc=WEB&amp;tkn=*14GaH26VyxGxMi7RYQ1-vaDD3Ho"/>
          <p:cNvPicPr>
            <a:picLocks noChangeAspect="1" noChangeArrowheads="1"/>
          </p:cNvPicPr>
          <p:nvPr/>
        </p:nvPicPr>
        <p:blipFill>
          <a:blip r:embed="rId4" cstate="print"/>
          <a:srcRect t="18824"/>
          <a:stretch>
            <a:fillRect/>
          </a:stretch>
        </p:blipFill>
        <p:spPr bwMode="auto">
          <a:xfrm>
            <a:off x="5436096" y="1556792"/>
            <a:ext cx="3361874" cy="467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381852" y="1988841"/>
            <a:ext cx="8380306" cy="830997"/>
          </a:xfrm>
          <a:custGeom>
            <a:avLst/>
            <a:gdLst>
              <a:gd name="connsiteX0" fmla="*/ 0 w 9404434"/>
              <a:gd name="connsiteY0" fmla="*/ 0 h 923330"/>
              <a:gd name="connsiteX1" fmla="*/ 9404434 w 9404434"/>
              <a:gd name="connsiteY1" fmla="*/ 0 h 923330"/>
              <a:gd name="connsiteX2" fmla="*/ 9404434 w 9404434"/>
              <a:gd name="connsiteY2" fmla="*/ 923330 h 923330"/>
              <a:gd name="connsiteX3" fmla="*/ 0 w 9404434"/>
              <a:gd name="connsiteY3" fmla="*/ 923330 h 923330"/>
              <a:gd name="connsiteX4" fmla="*/ 0 w 9404434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4434" h="923330">
                <a:moveTo>
                  <a:pt x="0" y="0"/>
                </a:moveTo>
                <a:lnTo>
                  <a:pt x="9404434" y="0"/>
                </a:lnTo>
                <a:lnTo>
                  <a:pt x="9404434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47565"/>
            <a:ext cx="6334125" cy="40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4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5184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Задачи: </a:t>
            </a:r>
            <a:br>
              <a:rPr lang="ru-RU" sz="2800" dirty="0"/>
            </a:br>
            <a:r>
              <a:rPr lang="ru-RU" sz="2800" dirty="0" smtClean="0"/>
              <a:t>- </a:t>
            </a:r>
            <a:r>
              <a:rPr lang="ru-RU" sz="2400" dirty="0" smtClean="0"/>
              <a:t>провести </a:t>
            </a:r>
            <a:r>
              <a:rPr lang="ru-RU" sz="2400" dirty="0"/>
              <a:t>наблюдения за птицами нашего края осенью и зимой; 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- развивать </a:t>
            </a:r>
            <a:r>
              <a:rPr lang="ru-RU" sz="2400" dirty="0"/>
              <a:t>познавательный интерес и любознательность в процессе наблюдений за повадками птиц;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- вызвать </a:t>
            </a:r>
            <a:r>
              <a:rPr lang="ru-RU" sz="2400" dirty="0"/>
              <a:t>желание помочь крылатым друзьям в зимнее время года;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- воспитывать </a:t>
            </a:r>
            <a:r>
              <a:rPr lang="ru-RU" sz="2400" dirty="0"/>
              <a:t>заботливое отношение к птицам.</a:t>
            </a:r>
            <a:br>
              <a:rPr lang="ru-RU" sz="24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335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5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052736"/>
            <a:ext cx="6336704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Этапы реализации проекта </a:t>
            </a:r>
          </a:p>
          <a:p>
            <a:r>
              <a:rPr lang="ru-RU" sz="2800" dirty="0" smtClean="0"/>
              <a:t>«Птицы – наши друзья!»</a:t>
            </a:r>
            <a:r>
              <a:rPr lang="ru-RU" sz="3200" dirty="0" smtClean="0"/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 smtClean="0">
                <a:effectLst/>
                <a:latin typeface="Times New Roman"/>
                <a:ea typeface="Calibri"/>
                <a:cs typeface="Times New Roman"/>
              </a:rPr>
              <a:t>1) Подготовительный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проведение занятия «Птицы зимой»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-   подбор художественной литературы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-   беседа «Меню для птиц»</a:t>
            </a: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249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055786"/>
            <a:ext cx="4572000" cy="38969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ru-RU" sz="2400" u="sng" dirty="0" smtClean="0">
                <a:effectLst/>
                <a:latin typeface="Times New Roman"/>
                <a:ea typeface="Calibri"/>
                <a:cs typeface="Times New Roman"/>
              </a:rPr>
              <a:t>) Реализация проекта: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Практическая часть: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Связь с другими видами деятельности: игровая, продуктивная, коммуникативная (беседы, чтение художественной литературы)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Изготовление кормушек и развешивание     на участке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 Релаксация (прослушивание звуков пения и щебетания птиц).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9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80728"/>
            <a:ext cx="59584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Заключительный этап</a:t>
            </a:r>
          </a:p>
          <a:p>
            <a:endParaRPr lang="ru-RU" dirty="0"/>
          </a:p>
          <a:p>
            <a:r>
              <a:rPr lang="ru-RU" dirty="0" smtClean="0"/>
              <a:t>Выставка творческих работ детей по теме проекта.</a:t>
            </a:r>
          </a:p>
          <a:p>
            <a:endParaRPr lang="ru-RU" dirty="0" smtClean="0"/>
          </a:p>
          <a:p>
            <a:r>
              <a:rPr lang="ru-RU" dirty="0" smtClean="0"/>
              <a:t>-  Изготовление и развешивание кормушек (дети-родители-воспитатели).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- Беседа «Зимующие птицы».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75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" y="-16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юля работа\юля фото\IMG_20150128_092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040560" cy="3397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юля работа\юля фото\IMG_20150128_09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9334640"/>
            <a:ext cx="3442883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0" y="0"/>
            <a:ext cx="3438525" cy="55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61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юля работа\юля фото\IMG_20150128_09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2" y="188648"/>
            <a:ext cx="4681728" cy="2633472"/>
          </a:xfrm>
          <a:prstGeom prst="rect">
            <a:avLst/>
          </a:prstGeom>
          <a:noFill/>
        </p:spPr>
      </p:pic>
      <p:pic>
        <p:nvPicPr>
          <p:cNvPr id="1027" name="Picture 3" descr="D:\юля работа\юля фото\IMG_20150128_092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6344705" cy="3568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ipartbest.com/cliparts/bcy/Ezy/bcyEzyyg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13145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dg53.mycdn.me/image?t=3&amp;bid=770401430835&amp;id=770401430835&amp;plc=WEB&amp;tkn=*j4JTlJ5ZZMeDPh5upVozs_a8Cno"/>
          <p:cNvPicPr>
            <a:picLocks noChangeAspect="1" noChangeArrowheads="1"/>
          </p:cNvPicPr>
          <p:nvPr/>
        </p:nvPicPr>
        <p:blipFill>
          <a:blip r:embed="rId4" cstate="print"/>
          <a:srcRect l="277" r="14672"/>
          <a:stretch>
            <a:fillRect/>
          </a:stretch>
        </p:blipFill>
        <p:spPr bwMode="auto">
          <a:xfrm>
            <a:off x="4012102" y="3140968"/>
            <a:ext cx="4966949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128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Magicscreen</cp:lastModifiedBy>
  <cp:revision>10</cp:revision>
  <dcterms:created xsi:type="dcterms:W3CDTF">2016-01-30T15:56:09Z</dcterms:created>
  <dcterms:modified xsi:type="dcterms:W3CDTF">2025-01-28T08:12:27Z</dcterms:modified>
</cp:coreProperties>
</file>