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3/1614780273_53-p-prozrachnie-foni-dlya-prezentatsii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9493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Подготовила воспитатель: </a:t>
            </a:r>
            <a:r>
              <a:rPr lang="ru-RU" sz="2400" b="1" dirty="0" smtClean="0">
                <a:solidFill>
                  <a:srgbClr val="002060"/>
                </a:solidFill>
              </a:rPr>
              <a:t>Николаева Юлия </a:t>
            </a:r>
            <a:r>
              <a:rPr lang="ru-RU" sz="2400" b="1" dirty="0" smtClean="0">
                <a:solidFill>
                  <a:srgbClr val="002060"/>
                </a:solidFill>
              </a:rPr>
              <a:t>Викторовна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МБДОУ «Детский сад комбинированного вида «</a:t>
            </a:r>
            <a:r>
              <a:rPr lang="ru-RU" sz="2400" b="1" dirty="0" smtClean="0">
                <a:solidFill>
                  <a:srgbClr val="002060"/>
                </a:solidFill>
              </a:rPr>
              <a:t>Дюймовочка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gas-kvas.com/grafic/uploads/posts/2023-09/1695854588_gas-kvas-com-p-kartinki-pdd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6000792" cy="497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142853"/>
            <a:ext cx="55007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Светофор - большой помощник,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Лучший друг в пути.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Он всегда предупреждает светом,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Можно ли идти.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Красный свет - опасность рядом,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Стой, не двигайся и жди!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Никогда под красным взглядом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 дорогу не иди!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Жёлтый светит к переменам.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Говорит: "Постой, сейчас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Загорится очень скоро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Светофора новый глаз".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Перейти дорогу можно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Лишь когда зелёный свет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Загорится, объясняя: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"Всё, иди! Машин тут нет!"</a:t>
            </a:r>
            <a:endParaRPr lang="ru-RU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cdn.culture.ru/images/491653da-525b-5ecb-ba88-f9433b81d5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4857784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785918" y="3930721"/>
            <a:ext cx="6858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Потом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смотрю внимательно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Направо обязательно,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 если нет движения,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Шагаю без сомнения.</a:t>
            </a:r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572264" y="785794"/>
            <a:ext cx="2357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Дорогу так перехожу: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Сначала влево погляжу,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 если нет машины,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Иду до </a:t>
            </a: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середины.</a:t>
            </a:r>
            <a:endParaRPr lang="ru-RU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gas-kvas.com/uploads/posts/2023-01/1673504725_gas-kvas-com-p-mashina-yedet-po-doroge-risunok-detskii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6625874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3429000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Там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где движутся машины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Люди не должны ходить!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Потому что очень просто 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Под колеса угодить!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На улице такое место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Проезжей частью называется.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по проезжей части людям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Ходить строжайше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воспрещается!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507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cf3.ppt-online.org/files3/slide/v/VbfpHOlTZxyDLMiX7Q49Ne5dWSoKzUhkcCEGB2/slide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61161" cy="3790928"/>
          </a:xfrm>
          <a:prstGeom prst="rect">
            <a:avLst/>
          </a:prstGeom>
          <a:noFill/>
        </p:spPr>
      </p:pic>
      <p:pic>
        <p:nvPicPr>
          <p:cNvPr id="7" name="Picture 2" descr="C:\Users\Сергей\Desktop\chadorost-p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0"/>
          <a:stretch>
            <a:fillRect/>
          </a:stretch>
        </p:blipFill>
        <p:spPr bwMode="auto">
          <a:xfrm>
            <a:off x="4714876" y="3571876"/>
            <a:ext cx="4151127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2066" y="428604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Так нельзя!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Запомни это!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Так никогда нельзя играть, можно попасть в беду большую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 руки ноги поломать.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857628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Посмотрите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что творится,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шум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гудков и скрежет шин!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Дети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бегут по дороге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возле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больших автомашин.</a:t>
            </a:r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142984"/>
            <a:ext cx="771530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Спасибо за внимание!</a:t>
            </a:r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00166" y="2571744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Сергей\Desktop\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t="2667" r="4001" b="34941"/>
          <a:stretch>
            <a:fillRect/>
          </a:stretch>
        </p:blipFill>
        <p:spPr bwMode="auto">
          <a:xfrm>
            <a:off x="1214414" y="214290"/>
            <a:ext cx="7215238" cy="3578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612" y="4143380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Детям знать положено                                                                                                       Правила дорожные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Ты дружок доверься им:                                                                                          Будешь цел и невредим!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yslide.ru/documents_2/9b1d0c5ecf03fe2e878a1272094e300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img.razrisyika.ru/kart/72/1200/285917-dlya-detey-pravila-dorozhnogo-dvizheniya-v-sadik-1.jpg"/>
          <p:cNvPicPr>
            <a:picLocks noChangeAspect="1" noChangeArrowheads="1"/>
          </p:cNvPicPr>
          <p:nvPr/>
        </p:nvPicPr>
        <p:blipFill>
          <a:blip r:embed="rId3"/>
          <a:srcRect l="1575" t="1687" r="945" b="1687"/>
          <a:stretch>
            <a:fillRect/>
          </a:stretch>
        </p:blipFill>
        <p:spPr bwMode="auto">
          <a:xfrm>
            <a:off x="1285852" y="857232"/>
            <a:ext cx="7675024" cy="5680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331</Words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20</cp:revision>
  <dcterms:modified xsi:type="dcterms:W3CDTF">2024-02-01T18:54:29Z</dcterms:modified>
</cp:coreProperties>
</file>