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горь" initials="и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03-31T21:02:11.648" idx="1">
    <p:pos x="5410" y="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C5E54-2AE0-4FB0-A6F1-B5A710F12F69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FCA68-7563-456E-90FC-B01DB1155D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8409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28AFCD9-F3B7-4523-81F2-0748B78B7538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F892D6-71E6-46FC-88B7-59387B712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 smtClean="0"/>
              <a:t>Социализация личности дошкольника как условие успешной подготовки к обучению в школе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5085184"/>
            <a:ext cx="4248472" cy="936104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Подготовила воспитатель:                            Николаева Юлия Викторовна                           МБДОУ детский сад комбинированного вида «</a:t>
            </a:r>
            <a:r>
              <a:rPr lang="ru-RU" sz="160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Дюймовочка</a:t>
            </a:r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gaussegitim.com/uploads/static/51482697bde7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63" y="2492896"/>
            <a:ext cx="2688952" cy="18408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langotov.ru/images/pasport-dorozhnoj-bezopasnosti-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98626"/>
            <a:ext cx="2688952" cy="19494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g2.everychina.com/img/d4/e4/20051edae97daea01405291776f4-600x400c1-49de/two_color_ball_pen_mould_injection_plastic_mould_mold_plastic_mould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" y="3198"/>
            <a:ext cx="2688952" cy="22562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479635" y="2967335"/>
            <a:ext cx="1847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endParaRPr lang="ru-RU" sz="54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778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" y="1"/>
            <a:ext cx="856733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476672"/>
            <a:ext cx="758542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Условия, необходимые для создания социальной ситуации </a:t>
            </a:r>
          </a:p>
          <a:p>
            <a:r>
              <a:rPr lang="ru-RU" sz="2000" b="1" dirty="0" smtClean="0"/>
              <a:t>развития детей предполагают:</a:t>
            </a:r>
          </a:p>
          <a:p>
            <a:endParaRPr lang="ru-RU" b="1" dirty="0"/>
          </a:p>
          <a:p>
            <a:pPr marL="342900" indent="-342900">
              <a:buAutoNum type="arabicParenR"/>
            </a:pPr>
            <a:r>
              <a:rPr lang="ru-RU" b="1" dirty="0" smtClean="0"/>
              <a:t>Обеспечение эмоционального благополучия через: </a:t>
            </a:r>
          </a:p>
          <a:p>
            <a:r>
              <a:rPr lang="ru-RU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непосредственное общение с ребенком 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уважительное отношение к каждому ребенку, к его чувствам и потребностям</a:t>
            </a:r>
          </a:p>
          <a:p>
            <a:pPr marL="342900" indent="-342900">
              <a:buAutoNum type="arabicParenR"/>
            </a:pPr>
            <a:endParaRPr lang="ru-RU" dirty="0" smtClean="0"/>
          </a:p>
          <a:p>
            <a:r>
              <a:rPr lang="ru-RU" dirty="0" smtClean="0"/>
              <a:t>2) </a:t>
            </a:r>
            <a:r>
              <a:rPr lang="ru-RU" b="1" dirty="0" smtClean="0"/>
              <a:t>Поддержку индивидуальности и инициативы детей через:</a:t>
            </a:r>
          </a:p>
          <a:p>
            <a:pPr marL="285750" indent="-285750"/>
            <a:endParaRPr lang="ru-RU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создание условий для свободного выбора детьми   деятельности</a:t>
            </a:r>
          </a:p>
          <a:p>
            <a:endParaRPr lang="ru-RU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создание условий для принятия решения детьми 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поддержка детской инициативы и самостоятельности в разных     видах деятельности (игровой, исследовательской, проектной, познавательной)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09522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" y="1"/>
            <a:ext cx="856733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476672"/>
            <a:ext cx="841372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3) Установление правил взаимодействия в разных ситуациях:</a:t>
            </a:r>
          </a:p>
          <a:p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</a:t>
            </a:r>
            <a:r>
              <a:rPr lang="ru-RU" dirty="0" smtClean="0"/>
              <a:t>создание условий для доброжелательных отношений </a:t>
            </a:r>
          </a:p>
          <a:p>
            <a:r>
              <a:rPr lang="ru-RU" dirty="0" smtClean="0"/>
              <a:t>между детьми, принадлежащим к разным национально-</a:t>
            </a:r>
          </a:p>
          <a:p>
            <a:r>
              <a:rPr lang="ru-RU" dirty="0" smtClean="0"/>
              <a:t>культурным слоям, а также дети имеющие ограниченные </a:t>
            </a:r>
          </a:p>
          <a:p>
            <a:r>
              <a:rPr lang="ru-RU" dirty="0" smtClean="0"/>
              <a:t>возможности здоровья</a:t>
            </a:r>
          </a:p>
          <a:p>
            <a:endParaRPr lang="ru-RU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развитие коммуникативных способностей детей</a:t>
            </a:r>
            <a:endParaRPr lang="ru-RU" b="1" dirty="0" smtClean="0"/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развитие умения у детей работать в группе</a:t>
            </a:r>
          </a:p>
          <a:p>
            <a:endParaRPr lang="ru-RU" dirty="0" smtClean="0"/>
          </a:p>
          <a:p>
            <a:pPr marL="342900" indent="-342900">
              <a:buAutoNum type="arabicParenR" startAt="4"/>
            </a:pPr>
            <a:r>
              <a:rPr lang="ru-RU" sz="2000" b="1" dirty="0" smtClean="0"/>
              <a:t>Построение вариативного развивающего образования, </a:t>
            </a:r>
          </a:p>
          <a:p>
            <a:r>
              <a:rPr lang="ru-RU" sz="2000" b="1" dirty="0" smtClean="0"/>
              <a:t>ориентированного на уровень развития, проявляющийся </a:t>
            </a:r>
          </a:p>
          <a:p>
            <a:r>
              <a:rPr lang="ru-RU" sz="2000" b="1" dirty="0" smtClean="0"/>
              <a:t>у ребенка в совместной деятельности</a:t>
            </a:r>
          </a:p>
          <a:p>
            <a:endParaRPr lang="ru-RU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создание условий для культурного овладения </a:t>
            </a:r>
          </a:p>
          <a:p>
            <a:r>
              <a:rPr lang="ru-RU" dirty="0" smtClean="0"/>
              <a:t>средствами деятельности</a:t>
            </a:r>
          </a:p>
          <a:p>
            <a:endParaRPr lang="ru-RU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организацию видов деятельности способствующих развитию </a:t>
            </a:r>
          </a:p>
          <a:p>
            <a:r>
              <a:rPr lang="ru-RU" dirty="0" smtClean="0"/>
              <a:t>мышления, речи, общения, воображения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поддержку спонтанной игры детей, ее обогащение, обеспечение </a:t>
            </a:r>
          </a:p>
          <a:p>
            <a:r>
              <a:rPr lang="ru-RU" dirty="0" smtClean="0"/>
              <a:t>игрового времени и пространства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55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" y="18993"/>
            <a:ext cx="856733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333880"/>
            <a:ext cx="90777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/>
          </a:p>
          <a:p>
            <a:r>
              <a:rPr lang="ru-RU" sz="2000" b="1" dirty="0" smtClean="0"/>
              <a:t>5) Взаимодействие с родителями по вопросам образования ребенка,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вовлечение их в образовательную деятельность, в том числе 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посредством создания образовательных проектов совместно </a:t>
            </a:r>
          </a:p>
          <a:p>
            <a:endParaRPr lang="ru-RU" sz="2000" b="1" dirty="0"/>
          </a:p>
          <a:p>
            <a:r>
              <a:rPr lang="ru-RU" sz="2000" b="1" dirty="0" smtClean="0"/>
              <a:t>с семьей на основе выявления потребностей и поддержки </a:t>
            </a:r>
          </a:p>
          <a:p>
            <a:endParaRPr lang="ru-RU" sz="2000" b="1" dirty="0"/>
          </a:p>
          <a:p>
            <a:r>
              <a:rPr lang="ru-RU" sz="2000" b="1" dirty="0" smtClean="0"/>
              <a:t>образовательных инициатив семьи</a:t>
            </a:r>
          </a:p>
          <a:p>
            <a:r>
              <a:rPr lang="ru-RU" b="1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7950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" y="1"/>
            <a:ext cx="856733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620688"/>
            <a:ext cx="7808548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Приобщение дошкольников к социальному миру через </a:t>
            </a:r>
          </a:p>
          <a:p>
            <a:r>
              <a:rPr lang="ru-RU" sz="2000" b="1" dirty="0" smtClean="0"/>
              <a:t>взаимодействие с родителями:</a:t>
            </a:r>
          </a:p>
          <a:p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родительские собрания</a:t>
            </a:r>
          </a:p>
          <a:p>
            <a:pPr marL="285750" indent="-285750">
              <a:buFontTx/>
              <a:buChar char="-"/>
            </a:pPr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консультации</a:t>
            </a:r>
          </a:p>
          <a:p>
            <a:pPr marL="285750" indent="-285750">
              <a:buFontTx/>
              <a:buChar char="-"/>
            </a:pPr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анкетирование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встреча со специалистами учреждения: логопедом, психологом</a:t>
            </a:r>
          </a:p>
          <a:p>
            <a:pPr marL="285750" indent="-285750">
              <a:buFontTx/>
              <a:buChar char="-"/>
            </a:pPr>
            <a:endParaRPr lang="ru-RU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/>
              <a:t>день открытых дверей  (предусмотрен Планом по </a:t>
            </a:r>
          </a:p>
          <a:p>
            <a:r>
              <a:rPr lang="ru-RU" b="1" dirty="0" smtClean="0"/>
              <a:t>преемственности со школой)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18825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" y="1"/>
            <a:ext cx="856733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82693" y="633954"/>
            <a:ext cx="7170553" cy="4555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Приобщение дошкольников к социальному миру через </a:t>
            </a:r>
          </a:p>
          <a:p>
            <a:r>
              <a:rPr lang="ru-RU" sz="2000" b="1" dirty="0" smtClean="0"/>
              <a:t>работу с детьми: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непосредственная образовательная деятельность</a:t>
            </a:r>
            <a:endParaRPr lang="ru-RU" b="1" dirty="0"/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тематические беседы</a:t>
            </a:r>
          </a:p>
          <a:p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игра</a:t>
            </a:r>
            <a:endParaRPr lang="ru-RU" b="1" dirty="0"/>
          </a:p>
          <a:p>
            <a:endParaRPr lang="ru-RU" b="1" dirty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 акции («Накорми птиц», «День пожилого человека»,</a:t>
            </a:r>
          </a:p>
          <a:p>
            <a:r>
              <a:rPr lang="ru-RU" b="1" dirty="0" smtClean="0"/>
              <a:t> «Сделай доброе дело»)</a:t>
            </a:r>
          </a:p>
          <a:p>
            <a:pPr marL="285750" indent="-285750">
              <a:buFontTx/>
              <a:buChar char="-"/>
            </a:pPr>
            <a:endParaRPr lang="ru-RU" b="1" dirty="0"/>
          </a:p>
          <a:p>
            <a:r>
              <a:rPr lang="ru-RU" b="1" dirty="0" smtClean="0"/>
              <a:t>Успешная реализация программ по социальному развитию </a:t>
            </a:r>
          </a:p>
          <a:p>
            <a:r>
              <a:rPr lang="ru-RU" b="1" dirty="0" smtClean="0"/>
              <a:t>возможна только при условиях учета возможностей </a:t>
            </a:r>
          </a:p>
          <a:p>
            <a:r>
              <a:rPr lang="ru-RU" b="1" dirty="0" smtClean="0"/>
              <a:t>социально-эмоционального развития дошкольников</a:t>
            </a:r>
          </a:p>
          <a:p>
            <a:pPr marL="285750" indent="-285750">
              <a:buFontTx/>
              <a:buChar char="-"/>
            </a:pPr>
            <a:endParaRPr lang="ru-RU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3814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129</TotalTime>
  <Words>315</Words>
  <Application>Microsoft Office PowerPoint</Application>
  <PresentationFormat>Экран (4:3)</PresentationFormat>
  <Paragraphs>79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Социализация личности дошкольника как условие успешной подготовки к обучению в школе</vt:lpstr>
      <vt:lpstr>Слайд 2</vt:lpstr>
      <vt:lpstr>Слайд 3</vt:lpstr>
      <vt:lpstr>Слайд 4</vt:lpstr>
      <vt:lpstr>Слайд 5</vt:lpstr>
      <vt:lpstr>Слайд 6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Социализация личности дошкольника как условие успешной подготовки к обучению в школе</dc:title>
  <dc:creator>игорь</dc:creator>
  <cp:lastModifiedBy>Magicscreen</cp:lastModifiedBy>
  <cp:revision>15</cp:revision>
  <dcterms:created xsi:type="dcterms:W3CDTF">2016-03-31T17:15:31Z</dcterms:created>
  <dcterms:modified xsi:type="dcterms:W3CDTF">2025-01-28T08:08:32Z</dcterms:modified>
</cp:coreProperties>
</file>