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9" r:id="rId4"/>
    <p:sldId id="263" r:id="rId5"/>
    <p:sldId id="258" r:id="rId6"/>
    <p:sldId id="260" r:id="rId7"/>
    <p:sldId id="265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CC68FA2-7DD0-491B-BB4E-5071F939A5C1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AD2229-B19B-43F2-BA01-9F236648C4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6480720" cy="3933056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8964488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Роль воспитателя в профилактике                    нарушения прав ребёнка в семье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797152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воспитатель: </a:t>
            </a:r>
          </a:p>
          <a:p>
            <a:pPr algn="ctr"/>
            <a:r>
              <a:rPr lang="ru-RU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Николаева Юлия Викторовна</a:t>
            </a:r>
          </a:p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МБДОУ детский сад комбинированного вида «</a:t>
            </a:r>
            <a:r>
              <a:rPr lang="ru-RU" sz="2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Дюймовочка</a:t>
            </a: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2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в работе с               родителями: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повышать уровень правовой культуры родителей;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  перестроить исходный взгляд на ребенка;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  выявлять семьи группы риска;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  повышать роль семьи в воспитании ребенка;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ru-RU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i="1" dirty="0" smtClean="0"/>
              <a:t>           Задачи: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/>
              <a:t> познакомить каждого ребенка со своими правами;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/>
              <a:t>   развивать уважение и терпимость к людям;  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/>
              <a:t>   способствовать формированию чувства собственного достоинства;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/>
              <a:t>   познакомить родителей с нормативно-правовыми документами, обязанностями самой семьи;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/>
              <a:t>   вести работу по профилактике жестокого обращения с детьми;</a:t>
            </a:r>
          </a:p>
          <a:p>
            <a:pPr>
              <a:lnSpc>
                <a:spcPct val="210000"/>
              </a:lnSpc>
              <a:buNone/>
            </a:pPr>
            <a:r>
              <a:rPr lang="ru-RU" sz="2400" b="1" i="1" dirty="0" smtClean="0"/>
              <a:t>  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Формы решения задач: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520440" cy="648072"/>
          </a:xfrm>
        </p:spPr>
        <p:txBody>
          <a:bodyPr>
            <a:normAutofit/>
          </a:bodyPr>
          <a:lstStyle/>
          <a:p>
            <a:r>
              <a:rPr lang="ru-RU" i="1" dirty="0" smtClean="0"/>
              <a:t>Индивидуальные формы: 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67944" y="1484784"/>
            <a:ext cx="3592448" cy="648072"/>
          </a:xfrm>
        </p:spPr>
        <p:txBody>
          <a:bodyPr>
            <a:normAutofit/>
          </a:bodyPr>
          <a:lstStyle/>
          <a:p>
            <a:r>
              <a:rPr lang="ru-RU" i="1" dirty="0" smtClean="0"/>
              <a:t>Фронтальные занятия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3520440" cy="3672408"/>
          </a:xfrm>
        </p:spPr>
        <p:txBody>
          <a:bodyPr>
            <a:normAutofit/>
          </a:bodyPr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2800" dirty="0" smtClean="0"/>
              <a:t>беседы</a:t>
            </a:r>
            <a:r>
              <a:rPr lang="ru-RU" sz="2800" dirty="0"/>
              <a:t>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/>
              <a:t>   консультации;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dirty="0"/>
              <a:t>   посещение </a:t>
            </a:r>
            <a:r>
              <a:rPr lang="ru-RU" sz="2800" dirty="0" smtClean="0"/>
              <a:t>  семей</a:t>
            </a:r>
            <a:r>
              <a:rPr lang="ru-RU" sz="2800" dirty="0"/>
              <a:t>;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ru-RU" sz="1600" dirty="0"/>
              <a:t>  </a:t>
            </a:r>
            <a:endParaRPr lang="ru-RU" sz="28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2276872"/>
            <a:ext cx="3520440" cy="3549768"/>
          </a:xfrm>
        </p:spPr>
        <p:txBody>
          <a:bodyPr/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родительские собрания;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  вечера вопросов и </a:t>
            </a:r>
            <a:r>
              <a:rPr lang="ru-RU" dirty="0" smtClean="0"/>
              <a:t>    ответов</a:t>
            </a:r>
            <a:r>
              <a:rPr lang="ru-RU" dirty="0"/>
              <a:t>;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/>
              <a:t>   проведение совместных праздников;</a:t>
            </a:r>
          </a:p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r>
              <a:rPr lang="ru-RU" sz="1600" dirty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22899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i="1" dirty="0" smtClean="0"/>
              <a:t>Работа ведется по двум направлениям: 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628800"/>
            <a:ext cx="3957836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0" i="1" dirty="0" smtClean="0"/>
              <a:t> Работа с детьми </a:t>
            </a:r>
            <a:endParaRPr lang="ru-RU" b="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11960" y="1628800"/>
            <a:ext cx="3520440" cy="64807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800" b="0" i="1" dirty="0" smtClean="0"/>
              <a:t>Работа с родителями</a:t>
            </a:r>
            <a:endParaRPr lang="ru-RU" sz="2800" b="0" i="1" dirty="0"/>
          </a:p>
        </p:txBody>
      </p:sp>
      <p:pic>
        <p:nvPicPr>
          <p:cNvPr id="11" name="Picture 2" descr="D:\Документы\Temp_2\2014-02-01\IMG_1543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07504" y="2492896"/>
            <a:ext cx="3816424" cy="3096344"/>
          </a:xfrm>
          <a:prstGeom prst="rect">
            <a:avLst/>
          </a:prstGeom>
          <a:noFill/>
        </p:spPr>
      </p:pic>
      <p:pic>
        <p:nvPicPr>
          <p:cNvPr id="9" name="Picture 2" descr="D:\Документы\2013-06-04\IMG_1389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041775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Рекомендуется проводить: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dirty="0" smtClean="0"/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 </a:t>
            </a:r>
            <a:r>
              <a:rPr lang="ru-RU" dirty="0"/>
              <a:t>ролевые, театрализованные и дидактические игры; </a:t>
            </a:r>
            <a:r>
              <a:rPr lang="ru-RU" dirty="0" smtClean="0"/>
              <a:t>    </a:t>
            </a:r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dirty="0"/>
          </a:p>
          <a:p>
            <a:pPr marL="274320" lvl="0" indent="-274320"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/>
              <a:t>игры </a:t>
            </a:r>
            <a:r>
              <a:rPr lang="ru-RU" dirty="0"/>
              <a:t>и упражнения на развитие эмоциональной сферы;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dirty="0" smtClean="0"/>
              <a:t>Нетрадиционные формы работы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4130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5025" y="1484784"/>
            <a:ext cx="4041775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Достижение цели:</a:t>
            </a:r>
            <a:endParaRPr lang="ru-RU" dirty="0"/>
          </a:p>
        </p:txBody>
      </p:sp>
      <p:pic>
        <p:nvPicPr>
          <p:cNvPr id="4" name="Picture 4" descr="http://salsknews.ru/images/stories/september2012/big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6696744" cy="4872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153</TotalTime>
  <Words>181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 </vt:lpstr>
      <vt:lpstr>Задачи в работе с               родителями:</vt:lpstr>
      <vt:lpstr>           Задачи:</vt:lpstr>
      <vt:lpstr>Формы решения задач:</vt:lpstr>
      <vt:lpstr>Работа ведется по двум направлениям: </vt:lpstr>
      <vt:lpstr>Рекомендуется проводить:</vt:lpstr>
      <vt:lpstr>Нетрадиционные формы работы </vt:lpstr>
      <vt:lpstr>Достижение цели: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воспитателя в профилактике нарушения прав ребёнка в семье.</dc:title>
  <dc:creator>игорь</dc:creator>
  <cp:lastModifiedBy>Magicscreen</cp:lastModifiedBy>
  <cp:revision>17</cp:revision>
  <dcterms:created xsi:type="dcterms:W3CDTF">2014-11-21T17:17:02Z</dcterms:created>
  <dcterms:modified xsi:type="dcterms:W3CDTF">2025-01-28T07:57:42Z</dcterms:modified>
</cp:coreProperties>
</file>