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1" r:id="rId5"/>
    <p:sldId id="264" r:id="rId6"/>
    <p:sldId id="265" r:id="rId7"/>
    <p:sldId id="260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96944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вида«Дюймовочка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2025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endParaRPr lang="ru-RU" dirty="0"/>
          </a:p>
        </p:txBody>
      </p:sp>
      <p:pic>
        <p:nvPicPr>
          <p:cNvPr id="5" name="Рисунок 4" descr="C:\Users\user\Desktop\DSWa7bJMy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21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Акция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«Россия! Желаю тебе…»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347320185902276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7260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Пользователь\Загрузки\IMG_20250401_105908_186@7575174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-144" b="21260"/>
          <a:stretch/>
        </p:blipFill>
        <p:spPr bwMode="auto">
          <a:xfrm>
            <a:off x="4407625" y="5482124"/>
            <a:ext cx="1532526" cy="1263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Пользователь\Загрузки\IMG_20250401_105920_454@21903348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9000" b="20713"/>
          <a:stretch/>
        </p:blipFill>
        <p:spPr bwMode="auto">
          <a:xfrm rot="5400000">
            <a:off x="4449409" y="2145931"/>
            <a:ext cx="1458670" cy="152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Пользователь\Загрузки\IMG_20250401_105931_888@185466177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-4722" r="21456" b="20030"/>
          <a:stretch/>
        </p:blipFill>
        <p:spPr bwMode="auto">
          <a:xfrm rot="5400000">
            <a:off x="4431963" y="3715796"/>
            <a:ext cx="1640539" cy="166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user\Desktop\lUr9bkkOJUiBB81F-g2G7IjJ9vwSaQlkdUtLWCWYqvlHH6HF_J5MkkfjUILqiIYZOmzijEraxnbSII4qeLlW2GV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" y="1988840"/>
            <a:ext cx="3840407" cy="246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feTXFQ-zxTlr5J8bWElh0W4bwOfAS2CKZ4hkI0DJDcZkknnImltBeX_lhWCE5rNVYJPH7cadkjrVFDG8p3rpdAr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/>
          <a:stretch/>
        </p:blipFill>
        <p:spPr bwMode="auto">
          <a:xfrm>
            <a:off x="6111796" y="2622420"/>
            <a:ext cx="2952328" cy="4123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vSlRHfIiEKP0lI1jPukOwqhkydZvGlvm5OB8Ri34N8r-O6l0k4omLL0aWbAnaLnZ1t2LPXtCp6xKN-ZZ5VXWPrT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0" y="4547730"/>
            <a:ext cx="3840407" cy="219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1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    Патриотическая  акция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         «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Буккроссинг</a:t>
            </a:r>
            <a:r>
              <a:rPr lang="ru-RU" sz="3600" b="1" i="1" dirty="0" smtClean="0">
                <a:solidFill>
                  <a:srgbClr val="C00000"/>
                </a:solidFill>
              </a:rPr>
              <a:t>: книги о войне»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user\Desktop\347320185902276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-20250311-WA0001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30873"/>
            <a:ext cx="2630180" cy="385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_20250312_120804_197@1831532982 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" t="17672" r="-1" b="18968"/>
          <a:stretch/>
        </p:blipFill>
        <p:spPr bwMode="auto">
          <a:xfrm>
            <a:off x="35496" y="2864977"/>
            <a:ext cx="2592288" cy="382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IMG-20250311-WA0007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17" y="3794768"/>
            <a:ext cx="3477116" cy="284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IMG-20250311-WA0004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36" y="1915203"/>
            <a:ext cx="2433955" cy="183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esktop\IMG-20250311-WA000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9" y="1639427"/>
            <a:ext cx="1628775" cy="122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84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Книга памяти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user\Desktop\347320185902276.jpeg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D:\Пользователь\Загрузки\IMG_20250401_105554_839@-1210112715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4586" r="26530" b="31440"/>
          <a:stretch/>
        </p:blipFill>
        <p:spPr bwMode="auto">
          <a:xfrm rot="5400000">
            <a:off x="5740407" y="3408530"/>
            <a:ext cx="3559946" cy="301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Загрузки\IMG_20250401_100540_806@118717973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16360" r="-1" b="7620"/>
          <a:stretch/>
        </p:blipFill>
        <p:spPr bwMode="auto">
          <a:xfrm>
            <a:off x="179512" y="1844824"/>
            <a:ext cx="3238365" cy="485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Пользователь\Загрузки\IMG_20250401_095945_760@-6895357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2332" b="19593"/>
          <a:stretch/>
        </p:blipFill>
        <p:spPr bwMode="auto">
          <a:xfrm rot="5400000">
            <a:off x="2578099" y="3406681"/>
            <a:ext cx="43478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42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Выставка «Дети –герои»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D:\Пользователь\Загрузки\IMG_20250401_100308_344@-33244618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8181" r="28568" b="17576"/>
          <a:stretch/>
        </p:blipFill>
        <p:spPr bwMode="auto">
          <a:xfrm>
            <a:off x="323528" y="2564904"/>
            <a:ext cx="856895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6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Еженедельная 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«Работа с копилкой добрых дел»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D:\Пользователь\Загрузки\IMG-20250311-WA0014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4563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льзователь\Загрузки\IMG_20250401_113953_039@-13571596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4" b="27120"/>
          <a:stretch/>
        </p:blipFill>
        <p:spPr bwMode="auto">
          <a:xfrm>
            <a:off x="5148063" y="2564904"/>
            <a:ext cx="3600401" cy="4280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4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Реализация регионального проекта «Читаем вместе»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aS2PSxfMYA4YFaViK5oSJhzS9oQvWso9rAgOQRC5K5bE-Z7XdLmbLTKEqjF9DRyofefplRgFYZbzg1wW_QFreHW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3062558" cy="447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DAfg2Cua9FHCrNwNEnpP_nKgyEL-Y6ZJ7Big9knEcYyBR9OROWlASljwNo4C_ChKt-dsbIx28r8-__y1_DdsEIF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2712"/>
            <a:ext cx="3456384" cy="42388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C:\Users\user\Desktop\sPnk8pNpNfZX6CBYA8lq0NQ-DVKebqAElUJj_2aBYfJglebIMRVSIOlD2KhO6jJ5S8R2S3qRQeWPmp4E-IAY9JW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78" y="2276872"/>
            <a:ext cx="2011407" cy="151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0lqn3fR5evPvmRPnD69UQ5S2GQK1GIoL95ImArIM2F6BWbBoYQkW6CpBKPjUcdUDjjtDEuQqxV-LwZ57smeQXd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08" y="5357597"/>
            <a:ext cx="1943835" cy="1500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rEka1rQ4NpeFXvcofs2YYYUTpKCZSTnL8JUvFsFj8jDypXxr67tat2q3jXhGmd-UOtWMSGe4E07NrkisA9U7FQX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6" y="3791713"/>
            <a:ext cx="2007082" cy="1525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1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 Знакомство с историческими             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                 событиями нашей страны </a:t>
            </a:r>
            <a:endParaRPr lang="ru-RU" dirty="0"/>
          </a:p>
        </p:txBody>
      </p:sp>
      <p:pic>
        <p:nvPicPr>
          <p:cNvPr id="4099" name="Picture 3" descr="C:\Users\user\Desktop\3HdgDsAAIf8QB-Y9j9wwEN9CvgIRJ-oqCiqJjE84iDqo-FE_KzdJcx8skPLgacfwr06NrImtLUJjfMiJuhj3Vvj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812"/>
            <a:ext cx="3618888" cy="4823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gs1u49HSIjtc71IvxGJh8PRQjrQGOF7VGiE-nR0yqCbrZnSZG-6PJ5T8_b6f-gh-NhfhneZAHJzBhzA9TZYQxxp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2110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ZGkGo3IW4-5-aHj24Sqs8YPn0iN37z1eDrQjXJGRKIPzCF4-N12RW-ullcVzqSLkBLOvc5XEnEEQ7CBtJTfhO6m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4860201" cy="3645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ujtLT96l6t1nGpcYIseGIWQmBo90cGKupiU4YSzrsYupn4weF_-uQnz2m7Gb_zujmtnwiggLhKySm2p4_BfUCGM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186"/>
            <a:ext cx="1296144" cy="1569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 descr="C:\Users\user\Desktop\347320185902276.jpeg"/>
          <p:cNvPicPr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3" y="164211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14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Победы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endParaRPr lang="ru-RU" b="1" i="1" dirty="0"/>
          </a:p>
        </p:txBody>
      </p:sp>
      <p:pic>
        <p:nvPicPr>
          <p:cNvPr id="5" name="Рисунок 4" descr="C:\Users\user\Desktop\peace-dove-character-with-flag-vector_656853-2609 — коп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5" y="2420888"/>
            <a:ext cx="7884367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20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Патриотическая Акция  «Россия! Желаю тебе…»</vt:lpstr>
      <vt:lpstr>         Патриотическая  акция            «Буккроссинг: книги о войне»</vt:lpstr>
      <vt:lpstr>Книга памяти</vt:lpstr>
      <vt:lpstr>Выставка «Дети –герои»</vt:lpstr>
      <vt:lpstr>Еженедельная Акция  «Работа с копилкой добрых дел»</vt:lpstr>
      <vt:lpstr>Реализация регионального проекта «Читаем вместе»</vt:lpstr>
      <vt:lpstr> Знакомство с историческими                                 событиями нашей страны </vt:lpstr>
      <vt:lpstr>Эстафета Победы #Дюймовочка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2025-03-20T07:13:22Z</dcterms:created>
  <dcterms:modified xsi:type="dcterms:W3CDTF">2025-04-01T13:50:50Z</dcterms:modified>
</cp:coreProperties>
</file>