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61" r:id="rId7"/>
    <p:sldId id="262" r:id="rId8"/>
    <p:sldId id="272" r:id="rId9"/>
    <p:sldId id="270" r:id="rId10"/>
    <p:sldId id="265" r:id="rId11"/>
    <p:sldId id="275" r:id="rId12"/>
    <p:sldId id="276" r:id="rId13"/>
    <p:sldId id="277" r:id="rId14"/>
    <p:sldId id="268" r:id="rId1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500165" y="1736377"/>
            <a:ext cx="64337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i="0" u="none" strike="noStrik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«Мультипликация как средство развития речевых и коммуникативных навыков детей с ОВЗ»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детский сад комбинированного вида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381642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3960440" cy="263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74086"/>
            <a:ext cx="3744416" cy="3945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88640"/>
            <a:ext cx="3855197" cy="2218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2050" name="Picture 2" descr="https://sun9-11.userapi.com/impg/r4wc8MYjG4ENr-6zaTnzocASy6ZW5WOi_R0AxQ/QnC-GW2bo0Y.jpg?size=2560x1123&amp;quality=95&amp;sign=4bc99582575bef5283b181ee57ab7a5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236741" cy="5400600"/>
          </a:xfrm>
          <a:prstGeom prst="rect">
            <a:avLst/>
          </a:prstGeom>
          <a:noFill/>
        </p:spPr>
      </p:pic>
      <p:pic>
        <p:nvPicPr>
          <p:cNvPr id="2052" name="Picture 4" descr="https://sun9-42.userapi.com/impg/OoroW3YEZg7kYnw70xlAiSsio0RgtsLr7nXClw/KpEEXW9vRAA.jpg?size=405x405&amp;quality=95&amp;sign=50e8892b9093fa050ed5c465aaca6ed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0"/>
            <a:ext cx="1121321" cy="1121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26626" name="Picture 2" descr="https://sun1-56.userapi.com/impg/t3ZlemvxVKduwqyC7eOg89yXPbzEpfN3MlgyBA/RYP0l5cLtbA.jpg?size=2560x1123&amp;quality=95&amp;sign=df949d752222e13cf9f06c5e95f832e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7344816" cy="3221964"/>
          </a:xfrm>
          <a:prstGeom prst="rect">
            <a:avLst/>
          </a:prstGeom>
          <a:noFill/>
        </p:spPr>
      </p:pic>
      <p:pic>
        <p:nvPicPr>
          <p:cNvPr id="26628" name="Picture 4" descr="https://sun9-78.userapi.com/impg/B0ydlplr4I1YAQY7H2cAQXPwcToQ2Snlcyp7Tw/joOJu9EfDhE.jpg?size=2560x1123&amp;quality=95&amp;sign=e2472daa761a7d5abac9ecde9140b23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2860"/>
            <a:ext cx="7488832" cy="3285140"/>
          </a:xfrm>
          <a:prstGeom prst="rect">
            <a:avLst/>
          </a:prstGeom>
          <a:noFill/>
        </p:spPr>
      </p:pic>
      <p:pic>
        <p:nvPicPr>
          <p:cNvPr id="26630" name="Picture 6" descr="https://sun9-42.userapi.com/impg/OoroW3YEZg7kYnw70xlAiSsio0RgtsLr7nXClw/KpEEXW9vRAA.jpg?size=405x405&amp;quality=95&amp;sign=50e8892b9093fa050ed5c465aaca6ed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27650" name="Picture 2" descr="https://sun9-13.userapi.com/impg/5-Br_4TPllZ9-sEHHMYV7zWalk5pKA6PAfsrqw/TRkuSDiKmOM.jpg?size=1232x753&amp;quality=95&amp;sign=98e7f7cd4430e1c5d0ec8de8df8d982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422274" cy="4536504"/>
          </a:xfrm>
          <a:prstGeom prst="rect">
            <a:avLst/>
          </a:prstGeom>
          <a:noFill/>
        </p:spPr>
      </p:pic>
      <p:pic>
        <p:nvPicPr>
          <p:cNvPr id="6" name="Picture 4" descr="https://sun9-42.userapi.com/impg/OoroW3YEZg7kYnw70xlAiSsio0RgtsLr7nXClw/KpEEXW9vRAA.jpg?size=405x405&amp;quality=95&amp;sign=50e8892b9093fa050ed5c465aaca6ed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639" y="0"/>
            <a:ext cx="1481361" cy="14655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40962" name="Picture 2" descr="C:\Users\user\Desktop\kino_1_5e4150d19a471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071538" y="928670"/>
            <a:ext cx="6786610" cy="5736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2071670" y="214290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281219588" name="Рисунок 281219587"/>
          <p:cNvPicPr>
            <a:picLocks noChangeAspect="1"/>
          </p:cNvPicPr>
          <p:nvPr/>
        </p:nvPicPr>
        <p:blipFill>
          <a:blip r:embed="rId3" cstate="print"/>
          <a:srcRect l="18822" r="19192"/>
          <a:stretch/>
        </p:blipFill>
        <p:spPr bwMode="auto">
          <a:xfrm>
            <a:off x="220049" y="3971925"/>
            <a:ext cx="3918857" cy="257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5967831" name="Рисунок 2045967830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4572000" y="3956640"/>
            <a:ext cx="4161450" cy="258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90197693" name="Рисунок 1790197692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1112605" y="489183"/>
            <a:ext cx="6918763" cy="303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1475656" y="214291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cs typeface="Arial"/>
              </a:rPr>
              <a:t>Творческая деятельность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  <a:cs typeface="Arial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240360" cy="263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3801058" cy="252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4139952" cy="255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77072"/>
            <a:ext cx="3523664" cy="245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-12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1000100" y="1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</a:rPr>
              <a:t>Оборудование и материалы </a:t>
            </a:r>
            <a:endParaRPr lang="ru-RU" sz="4000"/>
          </a:p>
        </p:txBody>
      </p:sp>
      <p:pic>
        <p:nvPicPr>
          <p:cNvPr id="1091936120" name="Рисунок 1091936119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591462" y="3074584"/>
            <a:ext cx="2467787" cy="3669115"/>
          </a:xfrm>
          <a:prstGeom prst="rect">
            <a:avLst/>
          </a:prstGeom>
        </p:spPr>
      </p:pic>
      <p:pic>
        <p:nvPicPr>
          <p:cNvPr id="346530399" name="Рисунок 346530398"/>
          <p:cNvPicPr>
            <a:picLocks noChangeAspect="1"/>
          </p:cNvPicPr>
          <p:nvPr/>
        </p:nvPicPr>
        <p:blipFill>
          <a:blip r:embed="rId4" cstate="print"/>
          <a:srcRect l="-2432" t="14478" r="2432" b="-14478"/>
          <a:stretch/>
        </p:blipFill>
        <p:spPr bwMode="auto">
          <a:xfrm>
            <a:off x="3851920" y="1052736"/>
            <a:ext cx="2671314" cy="304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5230085" name="Рисунок 845230084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95035" y="4210050"/>
            <a:ext cx="4476964" cy="2400300"/>
          </a:xfrm>
          <a:prstGeom prst="rect">
            <a:avLst/>
          </a:prstGeom>
        </p:spPr>
      </p:pic>
      <p:pic>
        <p:nvPicPr>
          <p:cNvPr id="2093744334" name="Рисунок 2093744333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107504" y="1844824"/>
            <a:ext cx="3551854" cy="191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149945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s://sun9-73.userapi.com/impg/F5RsOeF0_X4Gz3zjolaRhmkUq2YU2d5EkAXelA/7rIp-tpou_8.jpg?size=984x432&amp;quality=95&amp;sign=6cc79d53b5e6715bf0e5800381ce370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4176464" cy="1833570"/>
          </a:xfrm>
          <a:prstGeom prst="rect">
            <a:avLst/>
          </a:prstGeom>
          <a:noFill/>
        </p:spPr>
      </p:pic>
      <p:pic>
        <p:nvPicPr>
          <p:cNvPr id="9220" name="Picture 4" descr="https://sun9-17.userapi.com/impg/q_8JshdQT3OfbhHQEcZJqn-995t0hqugK6jifg/geNojybDn8o.jpg?size=305x321&amp;quality=95&amp;sign=c49b8c4eb02bd51c236502a9058d62a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052736"/>
            <a:ext cx="3312368" cy="295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1214415" y="142852"/>
            <a:ext cx="7287036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defRPr/>
            </a:pPr>
            <a:endParaRPr lang="ru-RU" sz="4000" b="1" spc="50">
              <a:ln w="11430"/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67799" y="493551"/>
            <a:ext cx="6948977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320480" cy="5747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Users\Вика &amp; Ника\Downloads\2025-01-22_20-42-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724516" cy="295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3888432" cy="259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714348" y="64291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Calibri"/>
            </a:endParaRPr>
          </a:p>
          <a:p>
            <a:pPr>
              <a:buFont typeface="Calibri"/>
              <a:buNone/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548680"/>
            <a:ext cx="5219056" cy="521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Вика &amp; Ника\Downloads\2025-01-22_20-41-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44824"/>
            <a:ext cx="3380485" cy="331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7" name="Picture 2" descr="C:\Users\user\Desktop\899a81f8dd2639679da035636611505d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899592" y="476672"/>
            <a:ext cx="4464496" cy="297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6481469" cy="284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916832"/>
            <a:ext cx="2120533" cy="471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928662" y="142853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Результаты совместной работы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736305" cy="193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2054360" cy="28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556792"/>
            <a:ext cx="1726272" cy="275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836712"/>
            <a:ext cx="2160240" cy="29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437112"/>
            <a:ext cx="27624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692696"/>
            <a:ext cx="176297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764704"/>
            <a:ext cx="1755371" cy="24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149080"/>
            <a:ext cx="1979712" cy="24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0178" y="3645024"/>
            <a:ext cx="1913822" cy="30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42</Words>
  <Application>Microsoft Office PowerPoint</Application>
  <DocSecurity>0</DocSecurity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2020 год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Вика &amp; Ника</cp:lastModifiedBy>
  <cp:revision>86</cp:revision>
  <dcterms:created xsi:type="dcterms:W3CDTF">2020-11-17T18:31:52Z</dcterms:created>
  <dcterms:modified xsi:type="dcterms:W3CDTF">2025-03-25T14:19:57Z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643256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