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557464" cy="1800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проект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7920880" cy="28578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«Подводный мир и его обитатели»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6-7 лет с ОНР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:Воспитатели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Михеева О.Ю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Халиуллина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А.А.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Учитель-логопед Запольская А.В.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результате реализации проекта были достигнуты следующие значимые результаты: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 детей существенно расширился словарный запас и кругозор в области морских обитателей. Они научились правильно называть различных морских существ и описывать их особенности.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Дети получили системные знания о подводном мире: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усвоили информацию о способах передвижения морских обитателей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узнали об их пищевых привычках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освоили знания о защитных механизмах различных существ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научились устанавливать связи между обитателями водоемов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Наблюдается значительное улучшение речевых навыков: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дети стали более уверенно строить связные рассказы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обогатилась их речь описательными элементами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улучшилась способность к пересказу и составлению историй.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Таким образом, проект полностью достиг поставленных целей и помог детям не только получить новые знания о подводном мире, но и развить важные личностные качества, сформировать экологическое сознание и творческие способности. Полученные навыки и знания будут способствовать дальнейшему развитию детей и их успешному обучению.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современном мире проблема сохранения окружающей среды приобретает всё более острый характер, затрагивая не только локальные экосистемы, но и глобальные природные процессы. Особую значимость приобретает экологическое воспитание подрастающего поколения, поскольку именно дети станут главными действующими лицами в сохранении природного баланса в будущем.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При этом существующая система экологического образования часто уделяет недостаточное внимание водному миру, несмотря на то, что Мировой океан представляет собой уникальную экосистему с богатейшим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биоразнообразием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 оценкам учёных, именно в морских глубинах обитает большинство видов живых существ, многие из которых до сих пор остаются малоизученными.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Расширение познавательного интереса к обитателям водоёмов, закрепление знаний детей о разнообразии подводного мира, привлечение к активной природоохранной позиции, создание условий для воспитания экологической культуры и развития творческих способностей детей.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и расширять словарный запас детей, расширить представление детей о жизни обитателей глубин;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 элементарные представления об обитателях морей и океанов, способах передвижения, чем они питаются, как живут и защищаются;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над развитием связной речи детей;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ко всему живому, развивать эмоциональную отзывчивость;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 в процессе реализации проекта, развивать воображение и творческие способности детей;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коммуникативные навыки, формировать навыки исследовательской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эмоционально-чувствительное восприятие мира 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неделя.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6-7 лет, родители воспитанников, воспитатели , учитель-логопед.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проекта: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Иллюстрации, художественная литература, книги, фотоаппарат, компьютер.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изобразительной деятельности: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пластилин, камешки, краски.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Поисковая работа по подбору литературы, фотографии, иллюстрации по теме.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сформировать представления об обитателях моря, их строении, среде обитания, внешнем виде;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овладеть понятиями «морские животные», «рыбы», «моллюски»;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имеют простейшие представления о некоторых особенностях строения тела в связи с их жизнью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в воде, способах их передвижения (плавает, ползает), способах маскировки, об уникальности каждого вида, знать о взаимосвязи с другими обитателями;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иметь представления о взаимосвязи деятельности человека и окружающей среды;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сформировать первоначальные навыки экологически грамотного поведения в природе;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сформировать навыки составления описательных рассказов о морском обитателе с использованием опорной схемы.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Этапы реализации проекта: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Подготовительный: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постановка проблемы;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разработка плана проекта;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сбор и накопление материала по проблеме;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информирование и ознакомление родителей с темой проекта.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Основной: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Беседы с детьми: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«Где живут рыбы?», «Кто такие рыбы?», «Морские обитатели, такие разные»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Презентации: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«Подводный мир», «Подводные растения. Мир кораллов», «Многообразие жителей морей и океанов»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Мультфильмы: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 «Сказка о рыбаке и рыбке», «Русалочка», «В поисках Немо», «Подводная братва».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Настольные, дидактические, словесные игры: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«Помоги рыбке спрятаться», «Рыбаки», «Собери рыбку», «Узнай по описанию»,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Чтение энциклопедической литературы о рыбах подводного мира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Сюжетно-ролевая игра «На дне морском»,»Рыбаки».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Загадывание загадок (о морских обитателях).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Заключительный-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продукт проекта.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Оформление коллективной выставки рисунков «Подводный мир и его обитатели»: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совместная работа родителей и детей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созданию книжек малышек.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энциклопедической литературы о рыбах подводного мира;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58.userapi.com/impg/ySO61CnPFR5Hsce1OA0PVTgALxCl4zICOv_x3g/c--rt0HZI1o.jpg?size=1600x1200&amp;quality=95&amp;sign=eb1744a72815e2fb42fd7dce026182b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128458" cy="3096344"/>
          </a:xfrm>
          <a:prstGeom prst="rect">
            <a:avLst/>
          </a:prstGeom>
          <a:noFill/>
        </p:spPr>
      </p:pic>
      <p:pic>
        <p:nvPicPr>
          <p:cNvPr id="1028" name="Picture 4" descr="https://sun9-27.userapi.com/impg/1jlfRdehP2JL3BbY32k1tIixE5PMqUsrLRw11w/-dSbbGeRl0Y.jpg?size=1200x1600&amp;quality=95&amp;sign=a6402132e5a46e7245bbf205b606d4d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- ролевая  игра «На дне морском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482" name="Picture 2" descr="https://sun9-33.userapi.com/impg/JfE0k6NCcQ_x3YslufyFKm4rtRjcCWmzCn8rww/qrR2fvFAMLc.jpg?size=1600x1200&amp;quality=95&amp;sign=a1a89dab7a74e12885979ccc76fe7e9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283968" cy="3212975"/>
          </a:xfrm>
          <a:prstGeom prst="rect">
            <a:avLst/>
          </a:prstGeom>
          <a:noFill/>
        </p:spPr>
      </p:pic>
      <p:pic>
        <p:nvPicPr>
          <p:cNvPr id="20484" name="Picture 4" descr="https://sun9-59.userapi.com/impg/2PzWgLLURRYbs9uOR_2zT4s_hrn4MOghgWPgAg/J-hg7Wa4yCc.jpg?size=1600x1200&amp;quality=95&amp;sign=3bbc4f6ada6fd1c5a0b839846991cf7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69.userapi.com/impg/4t8gW9MC1AlObjJP4cNPILKWqpHhajIuwgM3lg/avm0nSeIRyI.jpg?size=1600x763&amp;quality=95&amp;sign=80bf8dd87e6f9eb72e502ad84d84e64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5831565" cy="27809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1663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коллективной работы «Морское дно»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sun9-51.userapi.com/impg/4wPIiWTsf1b4GknyJN8MuaaalzjW_zDaxK7Pdw/JBg6V-TFHLU.jpg?size=1600x1200&amp;quality=95&amp;sign=85b0c41c849e7c380a12d314afa422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552395" cy="2664296"/>
          </a:xfrm>
          <a:prstGeom prst="rect">
            <a:avLst/>
          </a:prstGeom>
          <a:noFill/>
        </p:spPr>
      </p:pic>
      <p:pic>
        <p:nvPicPr>
          <p:cNvPr id="5" name="Picture 2" descr="https://sun9-70.userapi.com/impg/IYtwGhXzSdzqHEexhbyha7uKIVl0el9wDlI9Fg/EBuDCKGRwU4.jpg?size=1600x1200&amp;quality=95&amp;sign=cf9e035511a442ce5cc81bd8894f3cf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489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Детский проект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проект </dc:title>
  <dc:creator>Вика &amp; Ника</dc:creator>
  <cp:lastModifiedBy>Вика &amp; Ника</cp:lastModifiedBy>
  <cp:revision>26</cp:revision>
  <dcterms:created xsi:type="dcterms:W3CDTF">2025-03-23T06:49:54Z</dcterms:created>
  <dcterms:modified xsi:type="dcterms:W3CDTF">2025-03-24T17:25:42Z</dcterms:modified>
</cp:coreProperties>
</file>