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2" r:id="rId7"/>
    <p:sldId id="261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79712" y="18864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образование «Детский сад комбинированного вида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2060848"/>
            <a:ext cx="62646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Детский проект  на тему:«Животные жарких стран»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детей 6–7 лет в группе компенсирующей направленности № 1.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378904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Михеева О.Ю</a:t>
            </a:r>
          </a:p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: Запольская А.В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7332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Удомля 2025г.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205426"/>
            <a:ext cx="4032448" cy="34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04864"/>
            <a:ext cx="41044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глобус посмотри Африку увидишь 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11560" y="1052736"/>
            <a:ext cx="76328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успешно реализован, поскольку мы достигли поставленных целей и задач. В процессе проекта мы провели разнообразные мероприятия, направленные на то, чтобы познакомить детей с миром диких животных, развить их любознательность и познавательный интерес к жизни животных, а также воспитать бережное отношение к ним.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26064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данного проекта состоит в том, что необходимо заложить первые ориентиры ребёнка в мире животных, сформировать элементарные знания и навыки правильного взаимодействия с животными, бережного отношения к ним. Проект способствует формированию у ребёнка интереса к диким животным, знакомит с миром зверей и птиц, обитающих на территории всего мира, дает представления о среде их обитания, способствует развитию кругозора, воспитанию любви и уважения к природе. Ребенок, полюбивший животных и достаточно узнавший о них, не станет разорять гнезда и муравейники, обижать животных и птиц.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Проблема,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которую решает проект, состоит в том, что дети с общим недоразвитием речи (ОНР) могут быть недостаточно осведомлены о разнообразии животного мира жарких стран и особенностях его представителей. Это может привести к отсутствию интереса к изучению природы и экологии, а также к неправильному отношению к животным.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 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 числу участников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 групповой;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 времени проведения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 краткосрочный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(1 неделя)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Срок реализации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2 неделя февраля 2025 года;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Участники проекта : дети 6-7 лет логопедической группы, воспитатели, учитель-логопед;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83768" y="3326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32656"/>
            <a:ext cx="86409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детей с разнообразием животных жарких стран, их особенностями и средой обитания.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расширить представления детей о животных жарких стран;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интерес, внимание, память, речь и творческие способности детей;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любовь к природе и бережное отношение к животным.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-консультация для родителей «Рекомендации для родителей по теме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Животные жарких стран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82089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и приёмы для проекта: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Наблюдение и анализ.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 и обсуждения.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книг и просмотр видеоматериалов.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и викторины.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и лепка.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макетов и моделей.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 проекта.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Подготовительно – информационный.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Постановка цели и задач, приемов;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предварительная работа с детьми и родителями;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выбор и подготовка оборудования и материалов.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Поисково-познавательный.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Поиск ответов на поставленные задачи, вопросы разными способами.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3-Оформление выставки детских и детско-родительских работ на данную тему;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-Изготовление макетов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Животные Африки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-Изготовление альбома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Животные Африки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Комплексно-тематическое планирование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 области Виды детской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 Г. Я. Снегирев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«К морю»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«Отважный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пингвиненок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«Пингвиний пляж»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Л. Н. Толстой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«Лев и собачка»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Бжехва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горизонтских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островах»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Д. Киплинг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«Сказка о слоненке»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86409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Предварительная работа</a:t>
            </a:r>
            <a:r>
              <a:rPr lang="ru-RU" b="1" dirty="0" smtClean="0"/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с детьми о жарких странах, их обитателях, чтение и рассматривание иллюстраций к стихотворению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«Доктор Айболит»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К. И. Чуковского. Заучивание пальчиковой гимнастики; разучивание и пение песен; рисование животных, проведение подвижных и дидактических игр.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родителей вывешиваются рекомендации со списком книг, которые можно прочитать детям,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Р. Киплинг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«Откуда взялись броненосцы»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Маугли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Рики-тики-тави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Энциклопедия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«Живой мир»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.-М.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Росмэк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,1996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(статьи, посвящённые животным жарких стран)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Выложить в книжный уголок различные иллюстрации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 изображением природных зон Африки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пустынь, влажных тропических лесов, саванн, а также различных животных и птиц, обитающих в этих зона, приготовить книжную выставку по теме.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Внести в группу макет Земли- глобус.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07704" y="404664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Изготовление макетов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«Животные Африки»</a:t>
            </a:r>
            <a:endParaRPr lang="ru-RU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5"/>
            <a:ext cx="3456384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24744"/>
            <a:ext cx="1746194" cy="2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355239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717032"/>
            <a:ext cx="3947931" cy="296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124744"/>
            <a:ext cx="278430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«Животные Африки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3240360" cy="296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340768"/>
            <a:ext cx="455515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337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 &amp; Ника</dc:creator>
  <cp:lastModifiedBy>Вика &amp; Ника</cp:lastModifiedBy>
  <cp:revision>9</cp:revision>
  <dcterms:created xsi:type="dcterms:W3CDTF">2025-02-22T12:55:59Z</dcterms:created>
  <dcterms:modified xsi:type="dcterms:W3CDTF">2025-04-03T13:16:31Z</dcterms:modified>
</cp:coreProperties>
</file>