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7" r:id="rId2"/>
    <p:sldId id="258" r:id="rId3"/>
    <p:sldId id="262" r:id="rId4"/>
    <p:sldId id="263" r:id="rId5"/>
    <p:sldId id="259" r:id="rId6"/>
    <p:sldId id="260" r:id="rId7"/>
    <p:sldId id="261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54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B7B2-CCC9-4EF8-AA2B-E7096197C65B}" type="datetimeFigureOut">
              <a:rPr lang="ru-RU" smtClean="0"/>
              <a:t>15.12.22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7D81-1B99-41C3-9056-389D9446A9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660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B7B2-CCC9-4EF8-AA2B-E7096197C65B}" type="datetimeFigureOut">
              <a:rPr lang="ru-RU" smtClean="0"/>
              <a:t>15.12.22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7D81-1B99-41C3-9056-389D9446A9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560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B7B2-CCC9-4EF8-AA2B-E7096197C65B}" type="datetimeFigureOut">
              <a:rPr lang="ru-RU" smtClean="0"/>
              <a:t>15.12.22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7D81-1B99-41C3-9056-389D9446A941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4203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B7B2-CCC9-4EF8-AA2B-E7096197C65B}" type="datetimeFigureOut">
              <a:rPr lang="ru-RU" smtClean="0"/>
              <a:t>15.12.22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7D81-1B99-41C3-9056-389D9446A9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231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B7B2-CCC9-4EF8-AA2B-E7096197C65B}" type="datetimeFigureOut">
              <a:rPr lang="ru-RU" smtClean="0"/>
              <a:t>15.12.22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7D81-1B99-41C3-9056-389D9446A94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094981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B7B2-CCC9-4EF8-AA2B-E7096197C65B}" type="datetimeFigureOut">
              <a:rPr lang="ru-RU" smtClean="0"/>
              <a:t>15.12.22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7D81-1B99-41C3-9056-389D9446A9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614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B7B2-CCC9-4EF8-AA2B-E7096197C65B}" type="datetimeFigureOut">
              <a:rPr lang="ru-RU" smtClean="0"/>
              <a:t>15.12.22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7D81-1B99-41C3-9056-389D9446A9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1124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B7B2-CCC9-4EF8-AA2B-E7096197C65B}" type="datetimeFigureOut">
              <a:rPr lang="ru-RU" smtClean="0"/>
              <a:t>15.12.22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7D81-1B99-41C3-9056-389D9446A9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848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B7B2-CCC9-4EF8-AA2B-E7096197C65B}" type="datetimeFigureOut">
              <a:rPr lang="ru-RU" smtClean="0"/>
              <a:t>15.12.22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7D81-1B99-41C3-9056-389D9446A9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492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B7B2-CCC9-4EF8-AA2B-E7096197C65B}" type="datetimeFigureOut">
              <a:rPr lang="ru-RU" smtClean="0"/>
              <a:t>15.12.22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7D81-1B99-41C3-9056-389D9446A9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702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B7B2-CCC9-4EF8-AA2B-E7096197C65B}" type="datetimeFigureOut">
              <a:rPr lang="ru-RU" smtClean="0"/>
              <a:t>15.12.22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7D81-1B99-41C3-9056-389D9446A9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397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B7B2-CCC9-4EF8-AA2B-E7096197C65B}" type="datetimeFigureOut">
              <a:rPr lang="ru-RU" smtClean="0"/>
              <a:t>15.12.22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7D81-1B99-41C3-9056-389D9446A9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578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B7B2-CCC9-4EF8-AA2B-E7096197C65B}" type="datetimeFigureOut">
              <a:rPr lang="ru-RU" smtClean="0"/>
              <a:t>15.12.22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7D81-1B99-41C3-9056-389D9446A9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115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B7B2-CCC9-4EF8-AA2B-E7096197C65B}" type="datetimeFigureOut">
              <a:rPr lang="ru-RU" smtClean="0"/>
              <a:t>15.12.22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7D81-1B99-41C3-9056-389D9446A9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012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B7B2-CCC9-4EF8-AA2B-E7096197C65B}" type="datetimeFigureOut">
              <a:rPr lang="ru-RU" smtClean="0"/>
              <a:t>15.12.22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7D81-1B99-41C3-9056-389D9446A9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926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B7B2-CCC9-4EF8-AA2B-E7096197C65B}" type="datetimeFigureOut">
              <a:rPr lang="ru-RU" smtClean="0"/>
              <a:t>15.12.22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7D81-1B99-41C3-9056-389D9446A9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818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EB7B2-CCC9-4EF8-AA2B-E7096197C65B}" type="datetimeFigureOut">
              <a:rPr lang="ru-RU" smtClean="0"/>
              <a:t>15.12.22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CF07D81-1B99-41C3-9056-389D9446A9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471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19800" y="4202723"/>
            <a:ext cx="58547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детский сад комбинированного вида «Дюймовочка»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компенсирующей направленности для детей с ТНР №1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:Михеева О.Ю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Учитель-логопед: Запольская А.В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7000" y="2006600"/>
            <a:ext cx="792480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Дидактическое многофункциональное  пособие по познавательному развитию для детей 5–7 лет </a:t>
            </a:r>
          </a:p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«Дом друзей»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931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9300" y="800100"/>
            <a:ext cx="99949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необходимые условия для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формирования  сенсорных эталонов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цвет, пользоваться сравнительными прилагательными (выше-ниже, длиннее -короче )навыков ориентировки на плоскости ,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расположение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пространстве, умения применять имеющиеся знания и навыки в игре, взаимодействовать в паре или подгруппе, мотивируя на самоконтроль и взаимоконтроль.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представления об очередности дни недели.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Совершенствовать навыка счета на слух.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Стимулировать детей называть цвета спектра радуги.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психические процессы – память, внимание, мышление, восприятие;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упражнять в употреблении предложно-падежных конструкций, порядковых числительных.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воспитывать творческое воображение.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2483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0200" y="0"/>
            <a:ext cx="93599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</a:t>
            </a: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мотивация.</a:t>
            </a:r>
          </a:p>
          <a:p>
            <a:pPr algn="ctr"/>
            <a:endParaRPr lang="ru-RU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Однажды сказочные герои собрались вместе в Сказка-Граде, для обмена опытом. Красная шапочка привезла новый рецепт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пирожков для бабушки. Колобок рассказывал о новых упражнениях для спорта,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Лунтик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привез с собой новый сборник рассказов о Луне…и все они любили вспоминать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приключения. Но им всем нужно где-то остановиться , для этого был построен самый большой «Дом друзей».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котором 7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башен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56" r="1251" b="2593"/>
          <a:stretch/>
        </p:blipFill>
        <p:spPr>
          <a:xfrm>
            <a:off x="1917700" y="3143848"/>
            <a:ext cx="6489700" cy="329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183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9900" y="152400"/>
            <a:ext cx="546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«Засели 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героев в </a:t>
            </a:r>
            <a: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комнату» </a:t>
            </a:r>
            <a:endParaRPr lang="ru-RU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9800" y="1104900"/>
            <a:ext cx="78359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Формирование представления о таком временном отрезке ,как неделя, об очередности  дней недели.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Игра проводится в удобном для детей месте.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поочередно расселяют сказочных героев по комнатам 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– одноэтажная красная, вторая – двухэтажная синяя, третья – трехэтажная жёлтая (и так далее, увеличивая на один этаж и меняя цвет в соответствии с цветами радуги). Герой, который приехал в понедельник, занимает комнату в первой башне, во вторник – во второй, в среду- в третьей….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00" y="4068762"/>
            <a:ext cx="3549650" cy="266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763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114300"/>
            <a:ext cx="96774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« Назови где »</a:t>
            </a:r>
          </a:p>
          <a:p>
            <a:endParaRPr lang="ru-RU" sz="2400" b="1" dirty="0" smtClean="0"/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умения различать пространственные направления относительно от себя и обозначать их словами впереди-сзади, вверху- внизу, слева-справа.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Упражнять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в определении расположения предметов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«над-под».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Карлсон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поселился во второй башне на первом этаже, 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Маша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четвертой башне на третьем этаже…и так далее.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Колобок поселился в самой большой башне на самом верху…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Нюша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живет в голубой башне,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Шрек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зеленой….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Эльза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захотела поселиться под Леопольдом,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домовенок Кузя поселился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справа от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Русалочки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400" y="4048124"/>
            <a:ext cx="3492500" cy="26193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14" y="4204811"/>
            <a:ext cx="3410585" cy="255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240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900" y="495300"/>
            <a:ext cx="949960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« Назови соседей»</a:t>
            </a:r>
          </a:p>
          <a:p>
            <a:endParaRPr lang="ru-RU" dirty="0"/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в речи порядковых и количественных числительных , ответов на вопросы.» Который по счету ? ,« Сколько всего?»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«Где больше ,где меньше?»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Назови сказочных героев, которые живут в голубой башне…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поселился  во второй башне,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четвертой на третьем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этаже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сколько всего героев живут в доме друзей?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живет между Дружком 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Дюймовочкой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кто живет под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Лунтиком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какой башне проживают больше героев, а в какой меньше ?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304" y="4140200"/>
            <a:ext cx="3437467" cy="257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600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0100" y="330200"/>
            <a:ext cx="89535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«Угадай кто</a:t>
            </a: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 умения слушать и слышать своего собеседника, создание условий для развития навыков сотрудничества.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Ведущий,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 старшем дошкольном возрасте в роли ведущих могут быть дети) задумывает персонаж. Задача детей – угадать кто это. Можно задавать вопросы, ответом на которые будут  «да» или «нет». Например: этот герой живет  в 4 башне? Он живет наверху? Справа от него поселился Колобок?... и так далее.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3652" y="3035299"/>
            <a:ext cx="4826396" cy="361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735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4400" y="2235200"/>
            <a:ext cx="739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639307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148</TotalTime>
  <Words>565</Words>
  <Application>Microsoft Office PowerPoint</Application>
  <PresentationFormat>Широкоэкранный</PresentationFormat>
  <Paragraphs>50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Наталья</cp:lastModifiedBy>
  <cp:revision>17</cp:revision>
  <cp:lastPrinted>2022-12-15T09:51:39Z</cp:lastPrinted>
  <dcterms:created xsi:type="dcterms:W3CDTF">2022-12-14T08:37:16Z</dcterms:created>
  <dcterms:modified xsi:type="dcterms:W3CDTF">2022-12-15T09:52:00Z</dcterms:modified>
</cp:coreProperties>
</file>