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84" y="-11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9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9.wdp"/><Relationship Id="rId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6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0.wdp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7.wav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microsoft.com/office/2007/relationships/hdphoto" Target="../media/hdphoto11.wdp"/><Relationship Id="rId10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8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581128"/>
            <a:ext cx="6840761" cy="941040"/>
          </a:xfrm>
        </p:spPr>
        <p:txBody>
          <a:bodyPr>
            <a:normAutofit/>
          </a:bodyPr>
          <a:lstStyle/>
          <a:p>
            <a:endParaRPr lang="ru-RU" dirty="0"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00808"/>
          </a:xfrm>
        </p:spPr>
        <p:txBody>
          <a:bodyPr/>
          <a:lstStyle/>
          <a:p>
            <a:endParaRPr lang="ru-RU" sz="3200" dirty="0"/>
          </a:p>
        </p:txBody>
      </p:sp>
      <p:pic>
        <p:nvPicPr>
          <p:cNvPr id="11266" name="Picture 2" descr="http://detki.co.il/images/upbringing/mq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60032" y="60932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Автор : Запольская А.В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849773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утка" descr="C:\Users\Misha\Desktop\ут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552" y="1161530"/>
            <a:ext cx="5327093" cy="43615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утенок" descr="C:\Users\Misha\Desktop\утено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99063" l="1270" r="9746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293096"/>
            <a:ext cx="3309417" cy="20683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цыпленок" descr="C:\Users\Misha\Desktop\8412739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0000" b="95238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2497" y="-747464"/>
            <a:ext cx="4852892" cy="3033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поросенок" descr="C:\Users\Misha\Desktop\поросенок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99089" l="0" r="9785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841" y="2285594"/>
            <a:ext cx="2817908" cy="2113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380312" y="6021288"/>
            <a:ext cx="1152128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35520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ryak_-_Kryakane_utk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0.35451 -0.234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-1173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2.infourok.ru/uploads/ex/11df/000332a6-fa5f149e/img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972667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омашний\Downloads\70cfb90927273ae60d45974b4d62b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055478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лошадь" descr="C:\Users\Misha\Desktop\horse-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6458" y="383442"/>
            <a:ext cx="7898490" cy="5925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жеребенок" descr="C:\Users\Misha\Desktop\жеребено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25" y="44624"/>
            <a:ext cx="153215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котенок" descr="C:\Users\Misha\Desktop\676_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968" b="100000" l="15799" r="7612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732" y="2246925"/>
            <a:ext cx="3034011" cy="2275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поросенок" descr="C:\Users\Misha\Desktop\поросенок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99089" l="0" r="9785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4509120"/>
            <a:ext cx="2817908" cy="2113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7380312" y="6021288"/>
            <a:ext cx="1152128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31418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zhanie_loshadi_-_rzhanie_loshadi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34913 0.325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1627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жеребенок" descr="C:\Users\Misha\Desktop\жеребено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9" y="260648"/>
            <a:ext cx="153215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козленок" descr="C:\Users\Misha\Desktop\козлено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85" y="4715949"/>
            <a:ext cx="3128835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теленок" descr="C:\Users\Misha\Desktop\т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5" y="2879525"/>
            <a:ext cx="2294976" cy="21614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корова" descr="C:\Users\Misha\Desktop\коров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920" y="1619605"/>
            <a:ext cx="5131369" cy="4248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380312" y="6021288"/>
            <a:ext cx="1152128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0158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_-_Mychanie_korov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5052 -0.003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7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_-_Mychanie_korov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тенок" descr="C:\Users\Misha\Desktop\676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968" b="100000" l="15799" r="7612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293096"/>
            <a:ext cx="3034011" cy="2275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утенок" descr="C:\Users\Misha\Desktop\утено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99063" l="1270" r="9746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497" y="2285594"/>
            <a:ext cx="3063875" cy="19149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щенок" descr="C:\Users\Misha\Desktop\щенок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9961" r="8984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12576" y="362405"/>
            <a:ext cx="3144464" cy="1842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кошка" descr="C:\Users\Misha\Desktop\i_864666926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99765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47864" y="1051630"/>
            <a:ext cx="6600056" cy="4382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7380312" y="6021288"/>
            <a:ext cx="1152128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30702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i_-_Myaukane_Kotenk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0.34601 -0.260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1303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озленок" descr="C:\Users\Misha\Desktop\козлен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85" y="4715949"/>
            <a:ext cx="3128835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цыпленок" descr="C:\Users\Misha\Desktop\8412739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5238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3885" y="1700808"/>
            <a:ext cx="5257510" cy="3285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щенок" descr="C:\Users\Misha\Desktop\875a8375f91de049494d6073098e8a2f_edbcc38ef39b7a5590e1590bce48af7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7125" r="9923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3045767" cy="2976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собака" descr="C:\Users\Misha\Desktop\495818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977" b="99512" l="512" r="9539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20688"/>
            <a:ext cx="4075931" cy="56972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380312" y="6021288"/>
            <a:ext cx="1152128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7934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079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baka_-_Laj_cshenk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0.35712 0.272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7" y="1363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свинья" descr="C:\Users\Misha\Desktop\свинь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6667" l="10000" r="9305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1552574"/>
            <a:ext cx="5627613" cy="37517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оросенок" descr="C:\Users\Misha\Desktop\поросено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99089" l="0" r="9785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4509120"/>
            <a:ext cx="2817908" cy="2113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теленок" descr="C:\Users\Misha\Desktop\т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0" y="2492896"/>
            <a:ext cx="2294976" cy="21614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козленок" descr="C:\Users\Misha\Desktop\козленок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85" y="188640"/>
            <a:ext cx="3128835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380312" y="6021288"/>
            <a:ext cx="1152128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48298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zg_svin_i_-_pod_etot_zvuk_oruduyut_VOSch_-vrediteli_-_vizg_svin_i_muzofon.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0.3184 -0.301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-150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курица" descr="C:\Users\Misha\Desktop\куриц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333" b="97167" l="763" r="8992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50093"/>
            <a:ext cx="4880398" cy="4469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утенок" descr="C:\Users\Misha\Desktop\утено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99063" l="1270" r="9746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4365104"/>
            <a:ext cx="3309417" cy="20683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цыпленок" descr="C:\Users\Misha\Desktop\8412739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10000" b="95238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2497" y="-747464"/>
            <a:ext cx="4852892" cy="3033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отенок" descr="C:\Users\Misha\Desktop\676_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1968" b="100000" l="15799" r="7612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732" y="2246925"/>
            <a:ext cx="3034011" cy="2275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380312" y="6021288"/>
            <a:ext cx="1152128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24596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0.3842 0.398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1" y="1990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коза" descr="C:\Users\Misha\Desktop\коз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55626"/>
            <a:ext cx="4402629" cy="4331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озленок" descr="C:\Users\Misha\Desktop\козлено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85" y="699"/>
            <a:ext cx="3128835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теленок" descr="C:\Users\Misha\Desktop\т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7" y="2132856"/>
            <a:ext cx="2294976" cy="21614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жеребенок" descr="C:\Users\Misha\Desktop\жеребено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2" y="4250960"/>
            <a:ext cx="1532152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380312" y="6021288"/>
            <a:ext cx="1152128" cy="576064"/>
          </a:xfrm>
          <a:prstGeom prst="actionButtonForwardNext">
            <a:avLst/>
          </a:pr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07988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oza_-_bleyane_koz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0.37951 0.3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6" y="176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105</TotalTime>
  <Words>4</Words>
  <Application>Microsoft Office PowerPoint</Application>
  <PresentationFormat>Экран (4:3)</PresentationFormat>
  <Paragraphs>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Аптека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домашний</cp:lastModifiedBy>
  <cp:revision>16</cp:revision>
  <dcterms:modified xsi:type="dcterms:W3CDTF">2017-04-09T05:43:40Z</dcterms:modified>
</cp:coreProperties>
</file>