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73" r:id="rId9"/>
    <p:sldId id="274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44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04.02.2024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04.02.2024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04.02.2024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04.02.2024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04.02.2024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04.02.2024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04.02.2024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04.02.2024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403648" y="332656"/>
            <a:ext cx="691276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МБДОУ «Детский сад комбинированного вида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Дюймовочка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835696" y="1988840"/>
            <a:ext cx="55446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Педагогический проект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«Традиции русского народа»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4008" y="3645024"/>
            <a:ext cx="44999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Подготовили :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Учитель-логопед первой категории Запольская А.В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Воспитатель высшей категории Михеева О.Ю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91880" y="638132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2023г.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maam.ru/upload/blogs/detsad-110749-146026294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1520" y="962381"/>
            <a:ext cx="4896544" cy="3667371"/>
          </a:xfrm>
          <a:prstGeom prst="rect">
            <a:avLst/>
          </a:prstGeom>
          <a:noFill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945186" y="4725144"/>
            <a:ext cx="4047783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907704" y="404664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книг по русским народным сказкам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 descr="IMG_20231123_102208_3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IMG_20231123_102208_3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0" name="Picture 8" descr="IMG_20231123_102132_23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059832" y="4221088"/>
            <a:ext cx="6006300" cy="2636912"/>
          </a:xfrm>
          <a:prstGeom prst="rect">
            <a:avLst/>
          </a:prstGeom>
          <a:noFill/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1124744"/>
            <a:ext cx="688876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87624" y="548680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Русская народная игра «Горелки»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 descr="IMG_20231123_102208_3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IMG_20231123_102208_3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0" name="Picture 2" descr="IMG_20231120_100522_85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6" y="4221088"/>
            <a:ext cx="5603365" cy="2460014"/>
          </a:xfrm>
          <a:prstGeom prst="rect">
            <a:avLst/>
          </a:prstGeom>
          <a:noFill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067944" y="1124744"/>
            <a:ext cx="4691558" cy="284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763688" y="260648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Продуктивная деятельность детей «Дымковская барышня»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IMG_20231123_112833_3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6" name="AutoShape 4" descr="IMG_20231123_112833_3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8" name="AutoShape 6" descr="IMG_20231123_112833_3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60" name="AutoShape 8" descr="IMG_20231123_112838_57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62" name="AutoShape 10" descr="IMG_20231123_112838_57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63" name="Picture 1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3" y="3986436"/>
            <a:ext cx="4824536" cy="270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5" name="AutoShape 13" descr="IMG_20231123_112906_5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66" name="Picture 1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835696" y="1340768"/>
            <a:ext cx="5468608" cy="240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8" name="AutoShape 16" descr="IMG_20231123_113240_21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69" name="Picture 17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076056" y="3933056"/>
            <a:ext cx="3925429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548680"/>
            <a:ext cx="8892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Сюжетно - ролевая игра «Путешествие в русскую деревню»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 descr="IMG_20231123_114818_83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3528" y="4015001"/>
            <a:ext cx="5040560" cy="284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307748" y="1052736"/>
            <a:ext cx="6512724" cy="2859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979712" y="404664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Конструирование «Терема»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 descr="IMG-20231120-WA0010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116031" y="3429000"/>
            <a:ext cx="2850715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059832" y="2636912"/>
            <a:ext cx="2974935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07504" y="1484784"/>
            <a:ext cx="284908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99592" y="548680"/>
            <a:ext cx="698477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Мультимедийная презентация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/>
              <a:t>«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Традиции русского быта»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7544" y="2060848"/>
            <a:ext cx="4048371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AutoShape 4" descr="IMG-20231121-WA00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220072" y="2082619"/>
            <a:ext cx="3600400" cy="480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83568" y="332656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Фотоотчет «Традиции в моей семье»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1600" y="836712"/>
            <a:ext cx="78488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Актуальность проекта обусловлена необходимостью формирования у детей духовно-нравственных и патриотических качеств, уважения к истории и традициям своего народа. В современном мире, где все более распространенными становятся идеи глобализации и стирания культурных границ, важно сохранить и передать будущим поколениям знания о традициях и обычаях нашего народа. Это поможет укрепить связь между поколениями, сохранить культурное наследие России и воспитать достойных граждан своей страны.</a:t>
            </a:r>
          </a:p>
          <a:p>
            <a:endParaRPr lang="ru-RU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3608" y="404664"/>
            <a:ext cx="784887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Цель проекта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Повышение профессиональной компетентности педагогических работников, обобщение и распространение передового опыта по организации нравственно - патриотического воспитания детей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дошкольного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возраста,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через знакомство с традициями и обычаями русского народа.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Задачи проекта:</a:t>
            </a:r>
          </a:p>
          <a:p>
            <a:pPr marL="0" lvl="1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-Представить опыт работы о области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воспитания, обучения 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расширения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знаний дошкольников о культуре, быте, истории, традициях и обычаях русского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народа.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Воспитывать уважение к родному языку, культуре и истории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Развивать творческие способности детей, участвуя в народных праздниках, играх и обрядах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Формировать умение применять полученные знания в повседневной жизни.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-Распространению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лучшего опыта педагогов в области нравственно - патриотического воспитания детей.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499992" y="908720"/>
            <a:ext cx="3935976" cy="2745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836712"/>
            <a:ext cx="3528392" cy="291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39552" y="3729105"/>
            <a:ext cx="3384376" cy="3128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499992" y="3717032"/>
            <a:ext cx="3995936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99592" y="260648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Экскурсия в музей старины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300192" y="3717032"/>
            <a:ext cx="2555776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3833664"/>
            <a:ext cx="307553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07504" y="764704"/>
            <a:ext cx="2952328" cy="298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275856" y="3753015"/>
            <a:ext cx="2880320" cy="3104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732240" y="692696"/>
            <a:ext cx="221424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203848" y="764704"/>
            <a:ext cx="2952328" cy="2838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2" y="4077072"/>
            <a:ext cx="4509470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1205916"/>
            <a:ext cx="3888432" cy="2757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788024" y="1196752"/>
            <a:ext cx="4059965" cy="2637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860032" y="4005064"/>
            <a:ext cx="3917425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67544" y="332656"/>
            <a:ext cx="8676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Просмотр видеофильма «Как на Руси появился самовар?»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491880" y="3717032"/>
            <a:ext cx="2232248" cy="297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932040" y="1028732"/>
            <a:ext cx="2016224" cy="268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51520" y="3717032"/>
            <a:ext cx="2376264" cy="2942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123728" y="980728"/>
            <a:ext cx="1980220" cy="2640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228184" y="3645024"/>
            <a:ext cx="2274078" cy="3032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9512" y="404664"/>
            <a:ext cx="8964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Драматизация  русской народной сказки «Кот петух и лиса»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prodlenka.org/components/com_mtree/attachments/492/492071/625574524772430033719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484784"/>
            <a:ext cx="4992557" cy="3744416"/>
          </a:xfrm>
          <a:prstGeom prst="rect">
            <a:avLst/>
          </a:prstGeom>
          <a:noFill/>
        </p:spPr>
      </p:pic>
      <p:pic>
        <p:nvPicPr>
          <p:cNvPr id="1030" name="Picture 6" descr="https://www.prodlenka.org/components/com_mtree/attachments/492/492071/62557452906eb40742319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193196" y="2492451"/>
            <a:ext cx="3838833" cy="288076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19672" y="620688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Музей народных промыслов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-390"/>
          <a:stretch/>
        </p:blipFill>
        <p:spPr>
          <a:xfrm>
            <a:off x="4788024" y="3782198"/>
            <a:ext cx="2231150" cy="30758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594"/>
          <a:stretch/>
        </p:blipFill>
        <p:spPr>
          <a:xfrm>
            <a:off x="107504" y="1304771"/>
            <a:ext cx="3744416" cy="40931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1170"/>
          <a:stretch/>
        </p:blipFill>
        <p:spPr>
          <a:xfrm>
            <a:off x="4139952" y="1124744"/>
            <a:ext cx="4464496" cy="29972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79712" y="404664"/>
            <a:ext cx="568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«Народные обрядовые  куклы»  изготовлены родителями совместно с детьми.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58910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201</TotalTime>
  <Words>231</Words>
  <Application>Microsoft Office PowerPoint</Application>
  <PresentationFormat>Экран (4:3)</PresentationFormat>
  <Paragraphs>24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Вика &amp; Ника</dc:creator>
  <cp:lastModifiedBy>Вика &amp; Ника</cp:lastModifiedBy>
  <cp:revision>24</cp:revision>
  <dcterms:created xsi:type="dcterms:W3CDTF">2023-11-22T19:33:40Z</dcterms:created>
  <dcterms:modified xsi:type="dcterms:W3CDTF">2024-02-04T19:43:31Z</dcterms:modified>
</cp:coreProperties>
</file>