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96" r:id="rId4"/>
    <p:sldId id="297" r:id="rId5"/>
    <p:sldId id="303" r:id="rId6"/>
    <p:sldId id="299" r:id="rId7"/>
    <p:sldId id="302" r:id="rId8"/>
    <p:sldId id="30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594" autoAdjust="0"/>
  </p:normalViewPr>
  <p:slideViewPr>
    <p:cSldViewPr>
      <p:cViewPr varScale="1">
        <p:scale>
          <a:sx n="57" d="100"/>
          <a:sy n="57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02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959-298F-4FC3-8B46-244AC704DA0C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15270-F350-4B15-8F99-EACCFA6B9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78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5270-F350-4B15-8F99-EACCFA6B930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96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5270-F350-4B15-8F99-EACCFA6B930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145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5270-F350-4B15-8F99-EACCFA6B930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316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5270-F350-4B15-8F99-EACCFA6B930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92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Tm="1001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34361F-2545-4251-A669-31E01A8B553B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4C0F8D1-A861-496C-AD32-015367B2F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EF9AC-1F14-47A5-8010-07A16DF40B8E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AD740A2-D734-4813-9CFD-29551AB82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143389-0300-4125-9438-4BF34240806F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E168299-6A50-4C6E-A791-D90D9D2A5B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8BF8AE-933D-4314-BBA2-F21AD04FDFBB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CFADE0-E987-44A4-A3C3-B713208E9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9117B5-D66D-4515-8D58-10C7E55E069A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732D0F-FD0D-45E8-AAAF-0BC6B9768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64309F-9A0B-45C1-894C-75A0E14BEA92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C3F307-9929-42B3-A74C-344F57911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EBF199-A083-4350-B05A-87FB83D94152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A7E2B8-C56A-4E7E-8E0B-D001242EE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F4FF58-7DD0-486C-AD97-B10EA00038A7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45658E-5497-465F-AD0B-1286D9784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ACEB05-264B-4ED8-9CBF-03F13EE5F7B4}" type="datetimeFigureOut">
              <a:rPr lang="ru-RU"/>
              <a:pPr>
                <a:defRPr/>
              </a:pPr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16162B5-A4BF-4B2D-A3EE-EA46C5998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Tm="1001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alt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 advTm="1001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19671" y="2348880"/>
            <a:ext cx="7268741" cy="576064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folHlink"/>
                </a:solidFill>
              </a:rPr>
              <a:t>     </a:t>
            </a:r>
            <a:br>
              <a:rPr lang="ru-RU" sz="5400" dirty="0" smtClean="0">
                <a:solidFill>
                  <a:schemeClr val="folHlink"/>
                </a:solidFill>
              </a:rPr>
            </a:br>
            <a:r>
              <a:rPr lang="ru-RU" sz="5400" dirty="0" smtClean="0">
                <a:solidFill>
                  <a:schemeClr val="folHlink"/>
                </a:solidFill>
              </a:rPr>
              <a:t/>
            </a:r>
            <a:br>
              <a:rPr lang="ru-RU" sz="5400" dirty="0" smtClean="0">
                <a:solidFill>
                  <a:schemeClr val="folHlink"/>
                </a:solidFill>
              </a:rPr>
            </a:br>
            <a:r>
              <a:rPr lang="ru-RU" sz="5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в </a:t>
            </a:r>
            <a:br>
              <a:rPr lang="ru-RU" sz="5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ечевой экран»</a:t>
            </a: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>            </a:t>
            </a:r>
            <a:r>
              <a:rPr lang="ru-RU" sz="2400" dirty="0" smtClean="0">
                <a:solidFill>
                  <a:schemeClr val="folHlink"/>
                </a:solidFill>
              </a:rPr>
              <a:t/>
            </a:r>
            <a:br>
              <a:rPr lang="ru-RU" sz="2400" dirty="0" smtClean="0">
                <a:solidFill>
                  <a:schemeClr val="folHlink"/>
                </a:solidFill>
              </a:rPr>
            </a:br>
            <a:r>
              <a:rPr lang="ru-RU" sz="2400" dirty="0" smtClean="0">
                <a:solidFill>
                  <a:schemeClr val="folHlink"/>
                </a:solidFill>
              </a:rPr>
              <a:t>         </a:t>
            </a:r>
            <a:br>
              <a:rPr lang="ru-RU" sz="2400" dirty="0" smtClean="0">
                <a:solidFill>
                  <a:schemeClr val="folHlink"/>
                </a:solidFill>
              </a:rPr>
            </a:br>
            <a:r>
              <a:rPr lang="ru-RU" sz="2400" dirty="0">
                <a:solidFill>
                  <a:schemeClr val="folHlink"/>
                </a:solidFill>
              </a:rPr>
              <a:t/>
            </a:r>
            <a:br>
              <a:rPr lang="ru-RU" sz="2400" dirty="0">
                <a:solidFill>
                  <a:schemeClr val="folHlink"/>
                </a:solidFill>
              </a:rPr>
            </a:br>
            <a:endParaRPr lang="ru-RU" altLang="ru-RU" sz="2400" dirty="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869160"/>
            <a:ext cx="3232794" cy="16561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2800" dirty="0" smtClean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077072"/>
            <a:ext cx="4139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д.с комбинированного вида «Дюймовочка»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компенсирующей направленности №1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Воспитатели : Михеева О.В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Учитель-логопед: Запольская А.В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1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547813" y="404812"/>
            <a:ext cx="7416800" cy="1656035"/>
          </a:xfrm>
        </p:spPr>
        <p:txBody>
          <a:bodyPr/>
          <a:lstStyle/>
          <a:p>
            <a:pPr eaLnBrk="1" hangingPunct="1">
              <a:tabLst>
                <a:tab pos="4121150" algn="l"/>
              </a:tabLs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олифункциональное пособие инновационного характера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«Говорящий экран»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созданное руками детей, родителей и педагогов.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556792"/>
            <a:ext cx="70922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пособие поможет систематизировать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педагогов и родителей по речевому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детей с ОВЗ  от 5 до 7 лет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5012048" cy="2621928"/>
          </a:xfrm>
          <a:prstGeom prst="rect">
            <a:avLst/>
          </a:prstGeom>
        </p:spPr>
      </p:pic>
    </p:spTree>
  </p:cSld>
  <p:clrMapOvr>
    <a:masterClrMapping/>
  </p:clrMapOvr>
  <p:transition spd="slow" advTm="1001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416800" cy="503237"/>
          </a:xfrm>
        </p:spPr>
        <p:txBody>
          <a:bodyPr/>
          <a:lstStyle/>
          <a:p>
            <a:pPr eaLnBrk="1" hangingPunct="1"/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47814" y="548680"/>
            <a:ext cx="7272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пособия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«Говорящий экран»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сами дети и родители были заинтересованы в его изготовлении: придумывали названия и героев, распределяли буквы, ламинировали, добиваясь конечного продукта…а потом погружались в игру… Поэтому, играя – развивали речевые возможности.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66" y="3284984"/>
            <a:ext cx="2112671" cy="2816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2196752" cy="2929003"/>
          </a:xfrm>
          <a:prstGeom prst="rect">
            <a:avLst/>
          </a:prstGeom>
        </p:spPr>
      </p:pic>
    </p:spTree>
  </p:cSld>
  <p:clrMapOvr>
    <a:masterClrMapping/>
  </p:clrMapOvr>
  <p:transition spd="slow" advTm="1001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052736"/>
            <a:ext cx="7416800" cy="532901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необходимые условия для совершенствования связной речи, развития воображения, умения применять имеющиеся знания и навыки в игре, взаимодействовать в паре или подгруппе , мотивируя на самоконтроль и взаимоконтроль.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совершенствованию структуры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предложений, содействовать активному использованию разных типов предложений – простых 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(нераспространенных и распространённых)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сложных 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(сложносочинённых и сложноподчинённых)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умении находить и называть слова с заданным звуком.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Побуждать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произносить слова согласно нормам литературного языка, укреплять и развивать артикуляционный и голосовой аппараты 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(чётко и внятно произносить слова и фразы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имеющиеся предпосылки читательской грамотности и речевой активности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241755"/>
      </p:ext>
    </p:extLst>
  </p:cSld>
  <p:clrMapOvr>
    <a:masterClrMapping/>
  </p:clrMapOvr>
  <p:transition spd="slow" advTm="1001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416800" cy="1440011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может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спользоваться 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индивидуальной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коллективной деятельности дошкольников.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4114" y="3278936"/>
            <a:ext cx="3373670" cy="2377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2710236" cy="3373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672816"/>
      </p:ext>
    </p:extLst>
  </p:cSld>
  <p:clrMapOvr>
    <a:masterClrMapping/>
  </p:clrMapOvr>
  <p:transition spd="slow" advTm="1001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«Заколдованные картинки»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2204864"/>
            <a:ext cx="2736155" cy="39604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Воспитанники с удовольствием подбирали  предметные картинки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 описывали изображение.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6204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887428"/>
      </p:ext>
    </p:extLst>
  </p:cSld>
  <p:clrMapOvr>
    <a:masterClrMapping/>
  </p:clrMapOvr>
  <p:transition spd="slow" advTm="1001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548680"/>
            <a:ext cx="7215524" cy="7920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цепочку»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813" y="1484784"/>
            <a:ext cx="7416800" cy="489696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67" y="2060848"/>
            <a:ext cx="2691973" cy="3426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074007"/>
            <a:ext cx="2436522" cy="3248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9" y="5631370"/>
            <a:ext cx="721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 необходимых условий для   формирования предпосылок читательской грамотности.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66692111"/>
      </p:ext>
    </p:extLst>
  </p:cSld>
  <p:clrMapOvr>
    <a:masterClrMapping/>
  </p:clrMapOvr>
  <p:transition spd="slow" advTm="1001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сказка»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556793"/>
            <a:ext cx="3420517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628801"/>
            <a:ext cx="2691511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5938095"/>
            <a:ext cx="7128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Погружение детьми в царство заколдованных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5536144"/>
      </p:ext>
    </p:extLst>
  </p:cSld>
  <p:clrMapOvr>
    <a:masterClrMapping/>
  </p:clrMapOvr>
  <p:transition spd="slow" advTm="10010">
    <p:fade/>
  </p:transition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фонарик</Template>
  <TotalTime>1113</TotalTime>
  <Words>116</Words>
  <Application>Microsoft Office PowerPoint</Application>
  <PresentationFormat>Экран (4:3)</PresentationFormat>
  <Paragraphs>27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Fonarik</vt:lpstr>
      <vt:lpstr>       Играем в  «Речевой экран»                           </vt:lpstr>
      <vt:lpstr> Полифункциональное пособие инновационного характера «Говорящий экран»  созданное руками детей, родителей и педагогов.   </vt:lpstr>
      <vt:lpstr>  </vt:lpstr>
      <vt:lpstr>Задачи: </vt:lpstr>
      <vt:lpstr>  Пособие может использоваться  для  индивидуальной и коллективной деятельности дошкольников. </vt:lpstr>
      <vt:lpstr>«Заколдованные картинки»</vt:lpstr>
      <vt:lpstr>«Собери цепочку» </vt:lpstr>
      <vt:lpstr>«Волшебная сказка»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10</dc:title>
  <dc:subject>Фонарик</dc:subject>
  <dc:creator>Михеевна</dc:creator>
  <dc:description>http://propowerpoint.ru - Бесплатные шаблоны для презентаций. Полезные советы и уроки PowerPoint .</dc:description>
  <cp:lastModifiedBy>Вика &amp; Ника</cp:lastModifiedBy>
  <cp:revision>77</cp:revision>
  <dcterms:created xsi:type="dcterms:W3CDTF">2018-05-22T12:37:00Z</dcterms:created>
  <dcterms:modified xsi:type="dcterms:W3CDTF">2024-01-27T14:16:19Z</dcterms:modified>
</cp:coreProperties>
</file>