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2EAFF-7611-40A3-83A1-8569063D6377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CAE86-A8CC-4C34-97DC-B9889B236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1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AE86-A8CC-4C34-97DC-B9889B236F3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сопровождения детей с ограниченными возможностями здоровья (ОВЗ) на примере 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«д.с. «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443711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Подготовила : учитель-логопед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Запольская А.В.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6093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Удомля 2024г.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47525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базе детского сада «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функционирует 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Лекотека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— это служба психологического сопровождения и педагогической помощи для родителей, воспитывающих детей с нарушениями развития. Она создана в рамках федерального проекта «Поддержка семей, имеющих детей», входящего в национальный проект «Образование».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лекотеки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обеспечить психолого-педагогическое сопровождение детей от 1 года до 7 лет с нарушениями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лекотеки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социализация ребёнка, развитие сенсорных навыков, речи, психологическая помощь родителям детей с ОВЗ. 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лекотеки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основана на гуманистическом подходе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использованием игровых методов и ресурсов осуществления психологической поддержки и развития личности детей, их родителей. 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с детьми и родителями включают индивидуальные и подгрупповые игровые сеансы, интегрированные занятия и родительские семинары, практикумы и консультации.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ика &amp; Ника\AppData\Local\Packages\Microsoft.Windows.Photos_8wekyb3d8bbwe\TempState\ShareServiceTempFolder\2024-10-27_11-28-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89040"/>
            <a:ext cx="2569953" cy="2880320"/>
          </a:xfrm>
          <a:prstGeom prst="rect">
            <a:avLst/>
          </a:prstGeom>
          <a:noFill/>
        </p:spPr>
      </p:pic>
      <p:pic>
        <p:nvPicPr>
          <p:cNvPr id="6" name="Picture 2" descr="C:\Users\Вика &amp; Ника\Desktop\IMG_20220111_112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1885924" cy="2880320"/>
          </a:xfrm>
          <a:prstGeom prst="rect">
            <a:avLst/>
          </a:prstGeom>
          <a:noFill/>
        </p:spPr>
      </p:pic>
      <p:pic>
        <p:nvPicPr>
          <p:cNvPr id="8" name="Picture 8" descr="C:\Users\Вика &amp; Ника\Downloads\IMG_20231205_120521_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0"/>
            <a:ext cx="1691680" cy="3134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91683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764704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«Обучающийся с ограниченными возможностями здоровья (ОВЗ) — физическое лицо, имеющее недостатки в физическом и (или) психологическом развитии, подтвержденные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комиссией и препятствующие получению образования без создания специальных условий».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Конституции РФ и Федеральном законе РФ «Об образовании в Российской Федерации» от 29.12.2012 г. №273-ФЗ сказано, что дети с проблемами в развитии имеют равные со всеми права на получение качественного образования, без дискриминации.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  МБДОУ д.с «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насчитывает 208 воспитанников. Среди них 38  детей, которые относятся к категории детей с ОВЗ: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тяжелыми нарушениями речи;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зрения;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слуха;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задержкой психического развития;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интеллектуальными нарушениями;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тяжелыми множественными нарушениями развития.</a:t>
            </a:r>
          </a:p>
          <a:p>
            <a:pPr lvl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осуществляется по адаптированным образовательным программам (АОП), которые разрабатываются по каждой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нозологической группе воспитанников, и при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наличии  заключения территориальной психолого-медико-педагогической комиссии (ПМПК) в соответствии с индивидуальными потребностями, возможностями и особенностями воспитанников.  В группах для детей создают особые условия, главные из которых: небольшая наполняемость, регулярные занятия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специалистами (педагог-психолог, учитель-логопед, учитель-дефектолог, тифлопедагог,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медсестра-ортоптист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Picture 6" descr="C:\Users\Вика &amp; Ника\AppData\Local\Packages\Microsoft.Windows.Photos_8wekyb3d8bbwe\TempState\ShareServiceTempFolder\2024-10-27_11-27-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05064"/>
            <a:ext cx="6737573" cy="2596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1369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саду «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проводятся различные мероприятия и занятия, направленные на развитие познавательных процессов, моторики, речи и коммуникации у детей с ОВЗ. Воспитатели и специалисты используют разнообразные методы и приёмы работы.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в детском саду «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созданы условия для физического развития детей с ОВЗ. В группах оборудованы спортивные уголки, проводятся занятия по лечебной физкультуре 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Важным аспектом сопровождения детей с ОВЗ в детском саду «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является работа с родителями. Специалисты проводят консультации и тренинги для родителей, обучают их методам и приёмам работы с детьми дома, а также оказывают психологическую поддержку. Таким образом, детский сад «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создаёт оптимальные условия для успешного развития и социализации детей с ОВЗ. Благодаря профессионализму педагогов и психологов, дети с ограниченными возможностями здоровья получают качественное образование и возможность адаптироваться к жизни в обществе. 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Специфика деятельности учителя – дефектолога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4392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учителя-дефектолога связана с работой с детьми, у которых есть различные проблемы в развитии, например, нарушения слуха, зрения, интеллекта, опорно-двигательного аппарата, речи и другие. В его задачи входит анализ уровня развития ребёнка, определение индивидуальных потребностей, создание специальных программ для развития, проведение занятий, обучение основам чтения, математики, развитие коммуникативных и социальных навыков, сотрудничество с родителями и другими специалистами, применение современных методов 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Вика &amp; Ника\Downloads\kg1TeC04Lx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867" y="1124744"/>
            <a:ext cx="400030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171400"/>
            <a:ext cx="5976664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Специфика деятельности тифлопедагога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Тифлопедагог на своих занятиях в рамках общеобразовательного обучения решает следующие коррекционные 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у детей представлений о своих зрительных возможностях и умений пользоваться нарушенным зрением;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умений получать информацию об окружающем мире с помощью всех сохранных анализаторов;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 использованию получаемой поли сенсорной информации в предметно-практической, познавательной и коммуникативной деятельности, в пространственной ориентировке.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 Важнейшая задача, которую тифлопедагог решает на коррекционных занятиях всех видов, - формирование у детей навыков социально-адаптивного поведения. Тифлопедагог проводит специальные коррекционные занятия следующих видов: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зрительного восприятия;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осязания и мелкой моторики;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ориентировка в пространстве;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социально-бытовая ориентировка</a:t>
            </a:r>
            <a:endParaRPr lang="ru-RU" dirty="0" smtClean="0"/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а &amp; Ника\Downloads\hWHcudjE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3168352" cy="2376264"/>
          </a:xfrm>
          <a:prstGeom prst="rect">
            <a:avLst/>
          </a:prstGeom>
          <a:noFill/>
        </p:spPr>
      </p:pic>
      <p:pic>
        <p:nvPicPr>
          <p:cNvPr id="1028" name="Picture 4" descr="C:\Users\Вика &amp; Ника\Downloads\6a159df213_fit-in~1280x800~filters_no_upscale()__f2370_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664"/>
            <a:ext cx="2808312" cy="372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3888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Специфика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психолога с детьми с ограниченными возможностями здоровья (ОВЗ) в детском саду заключается в психологическом сопровождении детей на всех этапах обучения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>Этот сложный процесс взаимодействия нацелен на создание благоприятных условий для развития ребёнка, освоения им навыков и поведения, а также формирования готовности к самостоятельному выбору в жизни. Основные аспекты работы психолога включают диагностику, коррекцию, развитие, профилактику и консультации для воспитателей и родителей.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Вика &amp; Ника\Downloads\-5422573486431394406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683124" cy="540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47664" y="0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Специфика работы  педагога-психолога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45365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речевых нарушений и определение уровня речевого развития каждого ребёнка.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индивидуальной программы коррекционно-развивающей работы, направленной на преодоление речевых недостатков и формирование коммуникативных навыков.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разнообразных методов и форм занятий, способствующих развитию речи, навыков общения и общего психического развития.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Активное взаимодействие с родителями, обучение их методам работы с ребёнком дома.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адаптации и обучения детей с ОВЗ, включая создание атмосферы поддержки и понимания, а также включение детей в коллективные занятия.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Вика &amp; Ника\Downloads\img_20240201_232610_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96752"/>
            <a:ext cx="2016224" cy="2688298"/>
          </a:xfrm>
          <a:prstGeom prst="rect">
            <a:avLst/>
          </a:prstGeom>
          <a:noFill/>
        </p:spPr>
      </p:pic>
      <p:pic>
        <p:nvPicPr>
          <p:cNvPr id="5124" name="Picture 4" descr="C:\Users\Вика &amp; Ника\Downloads\IMG_20221222_101058_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05064"/>
            <a:ext cx="3803915" cy="2852936"/>
          </a:xfrm>
          <a:prstGeom prst="rect">
            <a:avLst/>
          </a:prstGeom>
          <a:noFill/>
        </p:spPr>
      </p:pic>
      <p:pic>
        <p:nvPicPr>
          <p:cNvPr id="5126" name="Picture 6" descr="C:\Users\Вика &amp; Ника\Downloads\IMG_20221222_101259_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42030" y="1196752"/>
            <a:ext cx="1998222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Специфика работы учителя-логопеда в ДОУ с детьми с ограниченными возможностями здоровья (ОВЗ) заключается в следующем: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413</TotalTime>
  <Words>688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 &amp; Ника</dc:creator>
  <cp:lastModifiedBy>Вика &amp; Ника</cp:lastModifiedBy>
  <cp:revision>47</cp:revision>
  <dcterms:created xsi:type="dcterms:W3CDTF">2024-10-23T15:37:36Z</dcterms:created>
  <dcterms:modified xsi:type="dcterms:W3CDTF">2024-10-29T19:12:26Z</dcterms:modified>
</cp:coreProperties>
</file>