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76" r:id="rId3"/>
    <p:sldId id="263" r:id="rId4"/>
    <p:sldId id="256" r:id="rId5"/>
    <p:sldId id="257" r:id="rId6"/>
    <p:sldId id="273" r:id="rId7"/>
    <p:sldId id="260" r:id="rId8"/>
    <p:sldId id="261" r:id="rId9"/>
    <p:sldId id="258" r:id="rId10"/>
    <p:sldId id="267" r:id="rId11"/>
    <p:sldId id="268" r:id="rId12"/>
    <p:sldId id="270" r:id="rId13"/>
    <p:sldId id="272" r:id="rId14"/>
    <p:sldId id="269" r:id="rId15"/>
    <p:sldId id="271" r:id="rId16"/>
    <p:sldId id="277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154D2-403A-4738-89D9-D04122A559FA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E6529-75F6-4352-B076-5AB353508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11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6529-75F6-4352-B076-5AB3535081E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97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4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29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09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0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6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7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171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5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42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5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BA50C-955E-4683-A144-98351B53871F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4DF93-1E07-4E02-BB24-DA415A431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2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microsoft.com/office/2007/relationships/hdphoto" Target="../media/hdphoto22.wdp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43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23.wdp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microsoft.com/office/2007/relationships/hdphoto" Target="../media/hdphoto2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59.png"/><Relationship Id="rId14" Type="http://schemas.microsoft.com/office/2007/relationships/hdphoto" Target="../media/hdphoto2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0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12" Type="http://schemas.openxmlformats.org/officeDocument/2006/relationships/image" Target="../media/image64.png"/><Relationship Id="rId17" Type="http://schemas.openxmlformats.org/officeDocument/2006/relationships/image" Target="../media/image65.png"/><Relationship Id="rId2" Type="http://schemas.openxmlformats.org/officeDocument/2006/relationships/image" Target="../media/image56.png"/><Relationship Id="rId16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microsoft.com/office/2007/relationships/hdphoto" Target="../media/hdphoto25.wdp"/><Relationship Id="rId15" Type="http://schemas.openxmlformats.org/officeDocument/2006/relationships/image" Target="../media/image61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27.wdp"/><Relationship Id="rId14" Type="http://schemas.microsoft.com/office/2007/relationships/hdphoto" Target="../media/hdphoto2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71.png"/><Relationship Id="rId18" Type="http://schemas.microsoft.com/office/2007/relationships/hdphoto" Target="../media/hdphoto37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microsoft.com/office/2007/relationships/hdphoto" Target="../media/hdphoto34.wdp"/><Relationship Id="rId17" Type="http://schemas.openxmlformats.org/officeDocument/2006/relationships/image" Target="../media/image73.png"/><Relationship Id="rId2" Type="http://schemas.openxmlformats.org/officeDocument/2006/relationships/image" Target="../media/image3.png"/><Relationship Id="rId16" Type="http://schemas.microsoft.com/office/2007/relationships/hdphoto" Target="../media/hdphoto3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69.png"/><Relationship Id="rId14" Type="http://schemas.microsoft.com/office/2007/relationships/hdphoto" Target="../media/hdphoto3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microsoft.com/office/2007/relationships/hdphoto" Target="../media/hdphoto3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86.png"/><Relationship Id="rId18" Type="http://schemas.microsoft.com/office/2007/relationships/hdphoto" Target="../media/hdphoto45.wdp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12" Type="http://schemas.microsoft.com/office/2007/relationships/hdphoto" Target="../media/hdphoto42.wdp"/><Relationship Id="rId17" Type="http://schemas.openxmlformats.org/officeDocument/2006/relationships/image" Target="../media/image88.png"/><Relationship Id="rId2" Type="http://schemas.openxmlformats.org/officeDocument/2006/relationships/image" Target="../media/image3.png"/><Relationship Id="rId16" Type="http://schemas.microsoft.com/office/2007/relationships/hdphoto" Target="../media/hdphoto4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5" Type="http://schemas.openxmlformats.org/officeDocument/2006/relationships/image" Target="../media/image87.png"/><Relationship Id="rId10" Type="http://schemas.microsoft.com/office/2007/relationships/hdphoto" Target="../media/hdphoto41.wdp"/><Relationship Id="rId4" Type="http://schemas.microsoft.com/office/2007/relationships/hdphoto" Target="../media/hdphoto38.wdp"/><Relationship Id="rId9" Type="http://schemas.openxmlformats.org/officeDocument/2006/relationships/image" Target="../media/image84.png"/><Relationship Id="rId14" Type="http://schemas.microsoft.com/office/2007/relationships/hdphoto" Target="../media/hdphoto4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51.wdp"/><Relationship Id="rId3" Type="http://schemas.microsoft.com/office/2007/relationships/hdphoto" Target="../media/hdphoto46.wdp"/><Relationship Id="rId7" Type="http://schemas.microsoft.com/office/2007/relationships/hdphoto" Target="../media/hdphoto48.wdp"/><Relationship Id="rId12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microsoft.com/office/2007/relationships/hdphoto" Target="../media/hdphoto50.wdp"/><Relationship Id="rId5" Type="http://schemas.microsoft.com/office/2007/relationships/hdphoto" Target="../media/hdphoto47.wdp"/><Relationship Id="rId15" Type="http://schemas.microsoft.com/office/2007/relationships/hdphoto" Target="../media/hdphoto52.wdp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microsoft.com/office/2007/relationships/hdphoto" Target="../media/hdphoto49.wdp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2.wdp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microsoft.com/office/2007/relationships/hdphoto" Target="../media/hdphoto7.wdp"/><Relationship Id="rId21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27.png"/><Relationship Id="rId17" Type="http://schemas.microsoft.com/office/2007/relationships/hdphoto" Target="../media/hdphoto14.wdp"/><Relationship Id="rId25" Type="http://schemas.microsoft.com/office/2007/relationships/hdphoto" Target="../media/hdphoto18.wdp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1.wdp"/><Relationship Id="rId24" Type="http://schemas.openxmlformats.org/officeDocument/2006/relationships/image" Target="../media/image33.png"/><Relationship Id="rId5" Type="http://schemas.microsoft.com/office/2007/relationships/hdphoto" Target="../media/hdphoto8.wdp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28" Type="http://schemas.microsoft.com/office/2007/relationships/hdphoto" Target="../media/hdphoto19.wdp"/><Relationship Id="rId10" Type="http://schemas.openxmlformats.org/officeDocument/2006/relationships/image" Target="../media/image26.png"/><Relationship Id="rId19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microsoft.com/office/2007/relationships/hdphoto" Target="../media/hdphoto10.wdp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60100" b="82825"/>
          <a:stretch/>
        </p:blipFill>
        <p:spPr>
          <a:xfrm>
            <a:off x="6788726" y="-297"/>
            <a:ext cx="5403273" cy="51403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3382" y="154862"/>
            <a:ext cx="82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0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Савельева Олеся Александровна,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39491" y="1496291"/>
            <a:ext cx="1122218" cy="166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788726" y="1662546"/>
            <a:ext cx="4835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32599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ФУКЦИОНАЛЬНОЙ ГРАМОТНОСТИ 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32599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endParaRPr lang="ru-RU" sz="3600" b="1" dirty="0">
              <a:ln w="9525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32599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3" b="54785" l="11719" r="40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61966" b="49402"/>
          <a:stretch/>
        </p:blipFill>
        <p:spPr>
          <a:xfrm>
            <a:off x="7006611" y="-191009"/>
            <a:ext cx="2203937" cy="34700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77930" l="60938" r="88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6" t="5582" r="731" b="42526"/>
          <a:stretch/>
        </p:blipFill>
        <p:spPr>
          <a:xfrm>
            <a:off x="8815753" y="127636"/>
            <a:ext cx="4105031" cy="3998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748" y="3146141"/>
            <a:ext cx="4109060" cy="39993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35" b="96289" l="0" r="64063">
                        <a14:foregroundMark x1="26074" y1="60547" x2="25391" y2="53320"/>
                        <a14:foregroundMark x1="31543" y1="62598" x2="31543" y2="62598"/>
                        <a14:foregroundMark x1="35938" y1="62598" x2="35938" y2="62598"/>
                        <a14:foregroundMark x1="37012" y1="71777" x2="37012" y2="71777"/>
                        <a14:backgroundMark x1="37695" y1="66699" x2="37695" y2="66699"/>
                        <a14:backgroundMark x1="23340" y1="55371" x2="23340" y2="4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68167" r="58889" b="6324"/>
          <a:stretch/>
        </p:blipFill>
        <p:spPr>
          <a:xfrm>
            <a:off x="9436014" y="4414842"/>
            <a:ext cx="2578956" cy="24269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34" b="95215" l="602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66" t="52308"/>
          <a:stretch/>
        </p:blipFill>
        <p:spPr>
          <a:xfrm>
            <a:off x="7006611" y="3469734"/>
            <a:ext cx="3376246" cy="36224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" b="45538" l="22444" r="3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57863" b="49402"/>
          <a:stretch/>
        </p:blipFill>
        <p:spPr>
          <a:xfrm>
            <a:off x="4337420" y="-2066271"/>
            <a:ext cx="2509629" cy="59717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54" b="95128" l="42684" r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69" t="51282" r="40085"/>
          <a:stretch/>
        </p:blipFill>
        <p:spPr>
          <a:xfrm>
            <a:off x="4526584" y="3146141"/>
            <a:ext cx="2160903" cy="54987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8184" y="-31457"/>
            <a:ext cx="1908213" cy="1902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187" y="0"/>
            <a:ext cx="1822862" cy="1816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560" y="1689548"/>
            <a:ext cx="1774090" cy="1780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9780" y="1816765"/>
            <a:ext cx="1853345" cy="1853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5932" y="1695971"/>
            <a:ext cx="2072820" cy="2072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9756" y="3865643"/>
            <a:ext cx="1731414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1810" y="155403"/>
            <a:ext cx="3449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пару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8" y="3391289"/>
            <a:ext cx="3048000" cy="30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61" y="718818"/>
            <a:ext cx="2883180" cy="2883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91584" y="3873106"/>
            <a:ext cx="2399439" cy="23994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514" y="1107996"/>
            <a:ext cx="3069615" cy="20464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13" b="94063" l="9416" r="89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26834" y="986400"/>
            <a:ext cx="2366963" cy="24591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27947" y="3945498"/>
            <a:ext cx="2324489" cy="23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14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8" y="3391289"/>
            <a:ext cx="3048000" cy="30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61" y="718818"/>
            <a:ext cx="2883180" cy="2883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91584" y="3873106"/>
            <a:ext cx="2399439" cy="23994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514" y="1107996"/>
            <a:ext cx="3069615" cy="20464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9968" y="718818"/>
            <a:ext cx="2883180" cy="28831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5364" y="3445582"/>
            <a:ext cx="3048264" cy="30482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130" y="1194823"/>
            <a:ext cx="3072650" cy="20423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48979" y="3870548"/>
            <a:ext cx="2399439" cy="23994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13" b="94063" l="9416" r="89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26834" y="986400"/>
            <a:ext cx="2366963" cy="24591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13" b="94063" l="9416" r="89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709203" y="986400"/>
            <a:ext cx="2366963" cy="24591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27947" y="3945498"/>
            <a:ext cx="2324489" cy="23244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85342" y="3945498"/>
            <a:ext cx="2399439" cy="23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0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2545" y="239012"/>
            <a:ext cx="9691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Теневое лото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«Русский быт»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2F2116">
                  <a:alpha val="77255"/>
                </a:srgbClr>
              </a:clrFrom>
              <a:clrTo>
                <a:srgbClr val="2F211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88" l="5000" r="95938"/>
                    </a14:imgEffect>
                    <a14:imgEffect>
                      <a14:sharpenSoften amount="-57000"/>
                    </a14:imgEffect>
                    <a14:imgEffect>
                      <a14:brightnessContrast bright="-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939" y="1643459"/>
            <a:ext cx="2237509" cy="2237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750" r="978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5916" y="1825625"/>
            <a:ext cx="2445327" cy="2445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13" b="98438" l="0" r="989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527" y="2253602"/>
            <a:ext cx="2069922" cy="17476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375" l="3513" r="899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1724" y="1910815"/>
            <a:ext cx="3149308" cy="23601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3" b="99688" l="937" r="899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61" y="4451945"/>
            <a:ext cx="2862979" cy="21455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88" b="9718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7528" y="4201699"/>
            <a:ext cx="2395804" cy="23958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813" l="9341" r="901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3825" y="4356141"/>
            <a:ext cx="2820762" cy="24797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60" b="89163" l="4167" r="91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09964">
            <a:off x="8660530" y="4581991"/>
            <a:ext cx="3440815" cy="14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02" y="2404434"/>
            <a:ext cx="2237426" cy="2237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20" y="-161058"/>
            <a:ext cx="2444708" cy="24508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198" y="113546"/>
            <a:ext cx="2066723" cy="17436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340" y="-259898"/>
            <a:ext cx="3145809" cy="23654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3" b="99688" l="937" r="899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3885" y="4001294"/>
            <a:ext cx="2862979" cy="2145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075" y="2325179"/>
            <a:ext cx="2395936" cy="23959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541" y="526097"/>
            <a:ext cx="2822693" cy="24751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9565" y="929892"/>
            <a:ext cx="3511600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09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3964" y="313294"/>
            <a:ext cx="3639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что ест?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0000" r="91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602" y="1144291"/>
            <a:ext cx="2369634" cy="23696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99688" l="0" r="990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5522" y="1350610"/>
            <a:ext cx="2537978" cy="19569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311704" y="1267989"/>
            <a:ext cx="1895627" cy="20989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813" l="9932" r="89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0267" y="1028523"/>
            <a:ext cx="3237263" cy="23384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22850" y="3632315"/>
            <a:ext cx="3148902" cy="20992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7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481" y="3591972"/>
            <a:ext cx="2191298" cy="21912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63" b="9968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9594" y="3513924"/>
            <a:ext cx="2474181" cy="24741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50" b="975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7331" y="3638640"/>
            <a:ext cx="2538323" cy="253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25" l="9735" r="893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18" y="0"/>
            <a:ext cx="1808227" cy="1811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535">
            <a:off x="1782984" y="196419"/>
            <a:ext cx="1692261" cy="16922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5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9959" y="363791"/>
            <a:ext cx="1898073" cy="10834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838" y="220667"/>
            <a:ext cx="2219082" cy="16437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5209">
            <a:off x="1879605" y="1758417"/>
            <a:ext cx="2492630" cy="14644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30918">
            <a:off x="4360979" y="1951541"/>
            <a:ext cx="1556828" cy="10781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30918">
            <a:off x="454167" y="2059246"/>
            <a:ext cx="1556828" cy="10781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30" b="99257" l="5625" r="960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9987" y="2122382"/>
            <a:ext cx="2502615" cy="140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0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055" y="1166843"/>
            <a:ext cx="114992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представляет собой многофункциональную развивающую книгу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и подгрупповых занятий с детьми 3-4 лет. Книга направлена на формирование первичных представлений о родной стране, культуре, традициях и природном разнообразии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младшего дошкольного возраста к истокам русской народной культуры и расширение кругозора через сенсорное развитие, игровую деятельность и формирование элементарных математических представлений (ФЭМП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Познавательное развитие (математика): Формировать умение различать геометрические фигуры (круг, квадрат, треугольник), сравнивать предметы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(один – много), ориентироваться в пространстве (на, под, рядом).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Познавательное развитие (окружающий мир): Формировать элементарные представления о природных зонах (лес, пустыня, Север), жилищах (русская изба) и традиционных предметах быта.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Социально-коммуникативное развитие: Воспитывать дружелюбие, интерес к культуре разных народов, проживающих в России, желание прийти на помощь сказочным героям.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Речевое развитие: Обогащать активный словарь (названия животных, предметов одежды, элементов узоров), развивать умение отвечать на вопросы.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Художественно-эстетическое развитие: Знакомить с элементами народных промыслов (Хохлома), народными костюмами, развивать чувство ритма и симметрии при составлении узоров.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результат: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игры у детей формируется устойчивый познавательный интерес, развиваются сенсорные эталоны и первичные математические навыки. Малыши получают первые представления о многообразии и красоте родной страны, учатся считать, сравнивать и ориентироваться в пространстве, что закладывает основы патриотического воспитания и системного мышления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года,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51401" y="1384596"/>
            <a:ext cx="7779764" cy="4414586"/>
          </a:xfrm>
          <a:prstGeom prst="rect">
            <a:avLst/>
          </a:prstGeom>
          <a:noFill/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-653374" y="154796"/>
            <a:ext cx="1343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«Укрась узором ковер дружбы»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еврон 11"/>
          <p:cNvSpPr/>
          <p:nvPr/>
        </p:nvSpPr>
        <p:spPr>
          <a:xfrm>
            <a:off x="1032376" y="1567536"/>
            <a:ext cx="1518522" cy="595745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83" y="2638396"/>
            <a:ext cx="1548518" cy="609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47" y="3773520"/>
            <a:ext cx="1548518" cy="6096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79" y="4750342"/>
            <a:ext cx="1548518" cy="6096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392206" y="1546798"/>
            <a:ext cx="1548518" cy="6096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355315" y="2727347"/>
            <a:ext cx="1548518" cy="609653"/>
          </a:xfrm>
          <a:prstGeom prst="rect">
            <a:avLst/>
          </a:prstGeom>
        </p:spPr>
      </p:pic>
      <p:sp>
        <p:nvSpPr>
          <p:cNvPr id="18" name="Шеврон 17"/>
          <p:cNvSpPr/>
          <p:nvPr/>
        </p:nvSpPr>
        <p:spPr>
          <a:xfrm rot="10800000">
            <a:off x="10331165" y="3816956"/>
            <a:ext cx="1518522" cy="60970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Шеврон 18"/>
          <p:cNvSpPr/>
          <p:nvPr/>
        </p:nvSpPr>
        <p:spPr>
          <a:xfrm rot="10800000">
            <a:off x="10331165" y="4825462"/>
            <a:ext cx="1518522" cy="595745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385172" y="1721247"/>
            <a:ext cx="333980" cy="2770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83" y="2780932"/>
            <a:ext cx="347502" cy="2865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83" y="3902406"/>
            <a:ext cx="347502" cy="28653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564" y="1656001"/>
            <a:ext cx="347502" cy="28653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9528" y="2915817"/>
            <a:ext cx="347502" cy="2865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489" y="3962546"/>
            <a:ext cx="347502" cy="28653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73" y="4908644"/>
            <a:ext cx="347502" cy="286537"/>
          </a:xfrm>
          <a:prstGeom prst="rect">
            <a:avLst/>
          </a:prstGeom>
        </p:spPr>
      </p:pic>
      <p:sp>
        <p:nvSpPr>
          <p:cNvPr id="33" name="Овал 32"/>
          <p:cNvSpPr/>
          <p:nvPr/>
        </p:nvSpPr>
        <p:spPr>
          <a:xfrm>
            <a:off x="10183011" y="4984789"/>
            <a:ext cx="333980" cy="2770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2395204" y="1589081"/>
            <a:ext cx="2160000" cy="108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8674366" y="4579897"/>
            <a:ext cx="1080000" cy="1080000"/>
          </a:xfrm>
          <a:prstGeom prst="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085330" y="1589081"/>
            <a:ext cx="1080000" cy="108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447486" y="4579897"/>
            <a:ext cx="1080000" cy="10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2447486" y="3051889"/>
            <a:ext cx="1080000" cy="1080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342986" y="4579897"/>
            <a:ext cx="1080000" cy="1080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43"/>
          <p:cNvSpPr/>
          <p:nvPr/>
        </p:nvSpPr>
        <p:spPr>
          <a:xfrm>
            <a:off x="3954552" y="2935934"/>
            <a:ext cx="1080000" cy="1080000"/>
          </a:xfrm>
          <a:prstGeom prst="triangl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/>
          <p:cNvSpPr/>
          <p:nvPr/>
        </p:nvSpPr>
        <p:spPr>
          <a:xfrm>
            <a:off x="8552080" y="1563612"/>
            <a:ext cx="1080000" cy="1080000"/>
          </a:xfrm>
          <a:prstGeom prst="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207538" y="1619357"/>
            <a:ext cx="1080000" cy="1080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552080" y="3051889"/>
            <a:ext cx="1080000" cy="1080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5896096" y="4550454"/>
            <a:ext cx="2160000" cy="1080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620614" y="2996151"/>
            <a:ext cx="2160000" cy="1080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"/>
            <a:ext cx="12192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203" y="3527958"/>
            <a:ext cx="3283594" cy="28709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1" b="94798" l="4167" r="96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2269" y="2735070"/>
            <a:ext cx="3487619" cy="30167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clrChange>
              <a:clrFrom>
                <a:srgbClr val="D48A3B"/>
              </a:clrFrom>
              <a:clrTo>
                <a:srgbClr val="D48A3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11" y="3728592"/>
            <a:ext cx="4250336" cy="28335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89776" l="2716" r="97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41" y="-14672"/>
            <a:ext cx="3446546" cy="34465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3210" y="2874"/>
            <a:ext cx="3450635" cy="34445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5777" y="-14672"/>
            <a:ext cx="3450635" cy="34445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9368" y="2284808"/>
            <a:ext cx="517327" cy="51124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4005" y="1863825"/>
            <a:ext cx="613653" cy="6058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4849" y="2204962"/>
            <a:ext cx="675530" cy="67093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125" r="99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81667" y="436437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1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3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12430"/>
            <a:ext cx="2591573" cy="1716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625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209" y="1283051"/>
            <a:ext cx="1523133" cy="1523133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468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822" y="353002"/>
            <a:ext cx="1627909" cy="1627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1" b="97768" l="5625" r="93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732" y="1212430"/>
            <a:ext cx="1514441" cy="706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19" l="2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9709" y="2124407"/>
            <a:ext cx="1652550" cy="881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607" l="4375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1228" y="2075093"/>
            <a:ext cx="1738223" cy="930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688" r="953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2612" y="1756521"/>
            <a:ext cx="1523133" cy="15231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8929" y="959594"/>
            <a:ext cx="1185910" cy="11859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1094" y="993495"/>
            <a:ext cx="2112661" cy="21126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7500" l="9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9175" y="3261715"/>
            <a:ext cx="957933" cy="9490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13" b="9781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69" y="3344437"/>
            <a:ext cx="891453" cy="8886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3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089" y="4356242"/>
            <a:ext cx="1035687" cy="1026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786636" y="3261715"/>
            <a:ext cx="4627265" cy="29933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250" r="97813">
                        <a14:backgroundMark x1="16563" y1="19688" x2="10000" y2="39688"/>
                        <a14:backgroundMark x1="7813" y1="45000" x2="12500" y2="60313"/>
                        <a14:backgroundMark x1="25000" y1="96563" x2="94688" y2="9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1768" y="329941"/>
            <a:ext cx="1259305" cy="12593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02259" y="3106156"/>
            <a:ext cx="160948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636" y="1411342"/>
            <a:ext cx="4426449" cy="2462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693" y="4169990"/>
            <a:ext cx="4572000" cy="257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378" y="1377602"/>
            <a:ext cx="4283242" cy="24959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22508" y="398387"/>
            <a:ext cx="5710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где живет?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62" y="1556876"/>
            <a:ext cx="10930597" cy="5238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" b="95313" l="667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48966" y="2072730"/>
            <a:ext cx="3825093" cy="4080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1267" y="0"/>
            <a:ext cx="3149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2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" b="98438" l="21582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934" y="491309"/>
            <a:ext cx="7643199" cy="5653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0037" y="-7752"/>
            <a:ext cx="623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«Одень куклу Машу»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322</Words>
  <Application>Microsoft Office PowerPoint</Application>
  <PresentationFormat>Широкоэкранный</PresentationFormat>
  <Paragraphs>30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Аннотация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2026-02-23T14:50:11Z</dcterms:created>
  <dcterms:modified xsi:type="dcterms:W3CDTF">2026-02-25T15:17:15Z</dcterms:modified>
</cp:coreProperties>
</file>