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73" r:id="rId4"/>
    <p:sldId id="263" r:id="rId5"/>
    <p:sldId id="264" r:id="rId6"/>
    <p:sldId id="266" r:id="rId7"/>
    <p:sldId id="265" r:id="rId8"/>
    <p:sldId id="290" r:id="rId9"/>
    <p:sldId id="301" r:id="rId10"/>
    <p:sldId id="275" r:id="rId11"/>
    <p:sldId id="291" r:id="rId12"/>
    <p:sldId id="303" r:id="rId13"/>
    <p:sldId id="302" r:id="rId14"/>
    <p:sldId id="272" r:id="rId15"/>
    <p:sldId id="298" r:id="rId1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3F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B21CB-FF47-4E68-A1F5-21510453A60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2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microsoft.com/office/2007/relationships/media" Target="file:///D:\&#1055;&#1088;&#1086;&#1077;&#1082;&#1090;%20&#1050;&#1085;&#1080;&#1078;&#1082;&#1080;&#1085;&#1072;%20&#1085;&#1077;&#1076;&#1077;&#1083;&#1103;\&#1092;&#1086;&#1090;&#1086;%20&#1082;%20&#1087;&#1088;&#1086;&#1077;&#1082;&#1090;&#1091;\&#1085;&#1072;&#1089;&#1090;&#1103;.mp4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55;&#1088;&#1086;&#1077;&#1082;&#1090;%20&#1050;&#1085;&#1080;&#1078;&#1082;&#1080;&#1085;&#1072;%20&#1085;&#1077;&#1076;&#1077;&#1083;&#1103;\&#1092;&#1086;&#1090;&#1086;%20&#1082;%20&#1087;&#1088;&#1086;&#1077;&#1082;&#1090;&#1091;\&#1085;&#1072;&#1089;&#1090;&#1103;.mp4" TargetMode="Externa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424936" cy="792088"/>
          </a:xfrm>
          <a:noFill/>
        </p:spPr>
        <p:txBody>
          <a:bodyPr>
            <a:normAutofit/>
          </a:bodyPr>
          <a:lstStyle/>
          <a:p>
            <a:r>
              <a:rPr lang="ru-RU" sz="1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«КРАСНОГОРСКИЙ ДЕТСКИЙ САД»</a:t>
            </a:r>
            <a:endParaRPr lang="ru-RU" sz="1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2060848"/>
            <a:ext cx="8136904" cy="316835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МАРАФОН</a:t>
            </a:r>
            <a:r>
              <a:rPr lang="ru-RU" sz="6600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6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«ЧИТАЕМ ВМЕСТЕ»</a:t>
            </a:r>
            <a:endParaRPr lang="ru-RU" sz="60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 Книжкина неделя\фото к проекту\png-transparent-book-reading-illustration-owl-animals-photography-vertebrate.png"/>
          <p:cNvPicPr>
            <a:picLocks noChangeAspect="1" noChangeArrowheads="1"/>
          </p:cNvPicPr>
          <p:nvPr/>
        </p:nvPicPr>
        <p:blipFill>
          <a:blip r:embed="rId2" cstate="print"/>
          <a:srcRect l="14008" r="24359" b="1947"/>
          <a:stretch>
            <a:fillRect/>
          </a:stretch>
        </p:blipFill>
        <p:spPr bwMode="auto">
          <a:xfrm>
            <a:off x="7236296" y="836712"/>
            <a:ext cx="1584176" cy="2520280"/>
          </a:xfrm>
          <a:prstGeom prst="rect">
            <a:avLst/>
          </a:prstGeom>
          <a:noFill/>
        </p:spPr>
      </p:pic>
      <p:pic>
        <p:nvPicPr>
          <p:cNvPr id="2050" name="Picture 2" descr="C:\Users\Win10Pro\Desktop\Читаем вместе\IMG-20230426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1977685" cy="2636912"/>
          </a:xfrm>
          <a:prstGeom prst="rect">
            <a:avLst/>
          </a:prstGeom>
          <a:noFill/>
        </p:spPr>
      </p:pic>
      <p:pic>
        <p:nvPicPr>
          <p:cNvPr id="2051" name="Picture 3" descr="C:\Users\Win10Pro\Desktop\Читаем вместе\IMG-20230426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04664"/>
            <a:ext cx="2180778" cy="2907704"/>
          </a:xfrm>
          <a:prstGeom prst="rect">
            <a:avLst/>
          </a:prstGeom>
          <a:noFill/>
        </p:spPr>
      </p:pic>
      <p:pic>
        <p:nvPicPr>
          <p:cNvPr id="2052" name="Picture 4" descr="C:\Users\Win10Pro\Desktop\Читаем вместе\IMG-20230426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620688"/>
            <a:ext cx="2160240" cy="2880320"/>
          </a:xfrm>
          <a:prstGeom prst="rect">
            <a:avLst/>
          </a:prstGeom>
          <a:noFill/>
        </p:spPr>
      </p:pic>
      <p:pic>
        <p:nvPicPr>
          <p:cNvPr id="2053" name="Picture 5" descr="C:\Users\Win10Pro\Desktop\Читаем вместе\IMG-20230426-WA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068960"/>
            <a:ext cx="243027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1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«Читаем вместе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9269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раках марафона «Читаем вместе» в каждой группе был проведена работа по проекту </a:t>
            </a:r>
            <a:r>
              <a:rPr lang="ru-RU" dirty="0" smtClean="0"/>
              <a:t>«Читаем вместе»</a:t>
            </a:r>
            <a:endParaRPr lang="ru-RU" dirty="0"/>
          </a:p>
        </p:txBody>
      </p:sp>
      <p:pic>
        <p:nvPicPr>
          <p:cNvPr id="4098" name="Picture 2" descr="C:\Users\Win10Pro\Desktop\Читаем вместе\2023-04-27_11-36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1825923" cy="2558894"/>
          </a:xfrm>
          <a:prstGeom prst="rect">
            <a:avLst/>
          </a:prstGeom>
          <a:noFill/>
        </p:spPr>
      </p:pic>
      <p:pic>
        <p:nvPicPr>
          <p:cNvPr id="4099" name="Picture 3" descr="C:\Users\Win10Pro\Desktop\Читаем вместе\2023-04-27_11-36-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84784"/>
            <a:ext cx="2211884" cy="1883281"/>
          </a:xfrm>
          <a:prstGeom prst="rect">
            <a:avLst/>
          </a:prstGeom>
          <a:noFill/>
        </p:spPr>
      </p:pic>
      <p:pic>
        <p:nvPicPr>
          <p:cNvPr id="4100" name="Picture 4" descr="C:\Users\Win10Pro\Desktop\Читаем вместе\IMG_20210401_101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2736304" cy="20522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1340769"/>
            <a:ext cx="40324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первой младшей группе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рамках проекта проведены: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Акция «Сказка на ночь»,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Развлечение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нижкины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именины»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Созданы Книжки-малышки</a:t>
            </a:r>
          </a:p>
          <a:p>
            <a:pPr algn="ctr"/>
            <a:endParaRPr lang="ru-RU" dirty="0" smtClean="0"/>
          </a:p>
        </p:txBody>
      </p:sp>
      <p:pic>
        <p:nvPicPr>
          <p:cNvPr id="4101" name="Picture 5" descr="C:\Users\Win10Pro\Desktop\Читаем вместе\IMG_20221130_155614.jpg"/>
          <p:cNvPicPr>
            <a:picLocks noChangeAspect="1" noChangeArrowheads="1"/>
          </p:cNvPicPr>
          <p:nvPr/>
        </p:nvPicPr>
        <p:blipFill>
          <a:blip r:embed="rId5" cstate="print"/>
          <a:srcRect r="18699" b="26829"/>
          <a:stretch>
            <a:fillRect/>
          </a:stretch>
        </p:blipFill>
        <p:spPr bwMode="auto">
          <a:xfrm>
            <a:off x="6660231" y="2564904"/>
            <a:ext cx="2220247" cy="2664296"/>
          </a:xfrm>
          <a:prstGeom prst="rect">
            <a:avLst/>
          </a:prstGeom>
          <a:noFill/>
        </p:spPr>
      </p:pic>
      <p:pic>
        <p:nvPicPr>
          <p:cNvPr id="4102" name="Picture 6" descr="C:\Users\Win10Pro\Desktop\Читаем вместе\IMG_20210401_162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852936"/>
            <a:ext cx="3024336" cy="22682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952" y="260648"/>
            <a:ext cx="40324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 второй младшей группе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рамках проекта проведен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челлендж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«Читаем вместе «Теремок»»</a:t>
            </a:r>
          </a:p>
          <a:p>
            <a:pPr algn="ctr"/>
            <a:endParaRPr lang="ru-RU" dirty="0" smtClean="0"/>
          </a:p>
        </p:txBody>
      </p:sp>
      <p:pic>
        <p:nvPicPr>
          <p:cNvPr id="5122" name="Picture 2" descr="C:\Users\Win10Pro\Desktop\Читаем вместе\Screenshot_20230427_112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2891159" cy="2202533"/>
          </a:xfrm>
          <a:prstGeom prst="rect">
            <a:avLst/>
          </a:prstGeom>
          <a:noFill/>
        </p:spPr>
      </p:pic>
      <p:pic>
        <p:nvPicPr>
          <p:cNvPr id="5123" name="Picture 3" descr="C:\Users\Win10Pro\Desktop\Читаем вместе\Screenshot_20230427_11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2088232" cy="361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Win10Pro\Desktop\Читаем вместе\Screenshot_20230427_11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924944"/>
            <a:ext cx="199519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Win10Pro\Desktop\Читаем вместе\Screenshot_20230427_112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852936"/>
            <a:ext cx="170784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Win10Pro\Desktop\Читаем вместе\Screenshot_20230427_1121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052736"/>
            <a:ext cx="175372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Win10Pro\Desktop\Читаем вместе\Screenshot_20230427_112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124744"/>
            <a:ext cx="1872208" cy="320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10Pro\Desktop\Читаем вместе\IMG_20210331_082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2808312" cy="2106234"/>
          </a:xfrm>
          <a:prstGeom prst="rect">
            <a:avLst/>
          </a:prstGeom>
          <a:noFill/>
        </p:spPr>
      </p:pic>
      <p:pic>
        <p:nvPicPr>
          <p:cNvPr id="6147" name="Picture 3" descr="C:\Users\Win10Pro\Desktop\Читаем вместе\IMG_20230419_16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728192" cy="2304256"/>
          </a:xfrm>
          <a:prstGeom prst="rect">
            <a:avLst/>
          </a:prstGeom>
          <a:noFill/>
        </p:spPr>
      </p:pic>
      <p:pic>
        <p:nvPicPr>
          <p:cNvPr id="6" name="Picture 7" descr="D:\Проект Книжкина неделя\фото к проекту\IMG-20210322-WA0138.jpg"/>
          <p:cNvPicPr>
            <a:picLocks noChangeAspect="1" noChangeArrowheads="1"/>
          </p:cNvPicPr>
          <p:nvPr/>
        </p:nvPicPr>
        <p:blipFill>
          <a:blip r:embed="rId5" cstate="print"/>
          <a:srcRect t="13973" b="14766"/>
          <a:stretch>
            <a:fillRect/>
          </a:stretch>
        </p:blipFill>
        <p:spPr bwMode="auto">
          <a:xfrm>
            <a:off x="6876256" y="2564904"/>
            <a:ext cx="1800200" cy="2668303"/>
          </a:xfrm>
          <a:prstGeom prst="rect">
            <a:avLst/>
          </a:prstGeom>
          <a:noFill/>
        </p:spPr>
      </p:pic>
      <p:pic>
        <p:nvPicPr>
          <p:cNvPr id="9" name="Picture 2" descr="C:\Users\Win10Pro\Desktop\Читаем вместе\IMG_20230403_090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628800"/>
            <a:ext cx="2214246" cy="2952328"/>
          </a:xfrm>
          <a:prstGeom prst="rect">
            <a:avLst/>
          </a:prstGeom>
          <a:noFill/>
        </p:spPr>
      </p:pic>
      <p:pic>
        <p:nvPicPr>
          <p:cNvPr id="7" name="настя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7"/>
              </p:ext>
            </p:extLst>
          </p:nvPr>
        </p:nvPicPr>
        <p:blipFill>
          <a:blip r:embed="rId8" cstate="print"/>
          <a:srcRect t="25200" r="21621" b="8651"/>
          <a:stretch>
            <a:fillRect/>
          </a:stretch>
        </p:blipFill>
        <p:spPr>
          <a:xfrm>
            <a:off x="4644008" y="260648"/>
            <a:ext cx="2329933" cy="2171733"/>
          </a:xfrm>
          <a:prstGeom prst="rect">
            <a:avLst/>
          </a:prstGeom>
        </p:spPr>
      </p:pic>
      <p:pic>
        <p:nvPicPr>
          <p:cNvPr id="8" name="Picture 2" descr="D:\Проект Книжкина неделя\фото к проекту\IMG-20210322-WA0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2204864"/>
            <a:ext cx="2160240" cy="2880320"/>
          </a:xfrm>
          <a:prstGeom prst="rect">
            <a:avLst/>
          </a:prstGeom>
          <a:noFill/>
        </p:spPr>
      </p:pic>
      <p:pic>
        <p:nvPicPr>
          <p:cNvPr id="6149" name="Picture 5" descr="C:\Users\Win10Pro\Desktop\Читаем вместе\IMG-20230426-WA00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4077072"/>
            <a:ext cx="1944216" cy="2592288"/>
          </a:xfrm>
          <a:prstGeom prst="rect">
            <a:avLst/>
          </a:prstGeom>
          <a:noFill/>
        </p:spPr>
      </p:pic>
      <p:pic>
        <p:nvPicPr>
          <p:cNvPr id="6148" name="Picture 4" descr="C:\Users\Win10Pro\Desktop\Читаем вместе\IMG-20210322-WA000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4365104"/>
            <a:ext cx="1946102" cy="19442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512" y="2636912"/>
            <a:ext cx="28083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Читайте, девчонки!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Читайте, мальчишки!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Плохому не учат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Любимые книжки!</a:t>
            </a:r>
          </a:p>
          <a:p>
            <a:pPr algn="ctr"/>
            <a:endParaRPr lang="ru-RU" dirty="0" smtClean="0"/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in10Pro\Desktop\Читаем вместе\IMG-20230426-WA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2052228" cy="2736304"/>
          </a:xfrm>
          <a:prstGeom prst="rect">
            <a:avLst/>
          </a:prstGeom>
          <a:noFill/>
        </p:spPr>
      </p:pic>
      <p:pic>
        <p:nvPicPr>
          <p:cNvPr id="8197" name="Picture 5" descr="C:\Users\Win10Pro\Desktop\Читаем вместе\IMG-20230426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2088232" cy="2784309"/>
          </a:xfrm>
          <a:prstGeom prst="rect">
            <a:avLst/>
          </a:prstGeom>
          <a:noFill/>
        </p:spPr>
      </p:pic>
      <p:pic>
        <p:nvPicPr>
          <p:cNvPr id="8198" name="Picture 6" descr="C:\Users\Win10Pro\Desktop\Читаем вместе\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068960"/>
            <a:ext cx="4128458" cy="3096344"/>
          </a:xfrm>
          <a:prstGeom prst="rect">
            <a:avLst/>
          </a:prstGeom>
          <a:noFill/>
        </p:spPr>
      </p:pic>
      <p:pic>
        <p:nvPicPr>
          <p:cNvPr id="8196" name="Picture 4" descr="C:\Users\Win10Pro\Desktop\Читаем вместе\IMG-20230426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76672"/>
            <a:ext cx="2016224" cy="2688299"/>
          </a:xfrm>
          <a:prstGeom prst="rect">
            <a:avLst/>
          </a:prstGeom>
          <a:noFill/>
        </p:spPr>
      </p:pic>
      <p:pic>
        <p:nvPicPr>
          <p:cNvPr id="8195" name="Picture 3" descr="C:\Users\Win10Pro\Desktop\Читаем вместе\IMG-20230426-WA0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04664"/>
            <a:ext cx="2322258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2996952"/>
            <a:ext cx="68884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</a:t>
            </a:r>
            <a:b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ВНИМАНИЕ!!!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D:\Проект Книжкина неделя\фото к проекту\2kqmvxh16bswwsw4w0wo8csw80c0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672408" cy="26868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460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2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39552" y="980728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64704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Общеизвестно воздействие художественной литературы на формирование личности ребенка. Велика ее роль и в развитии речи дошкольника.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настоящее время современные информационные технологии, особым способом воздействуя на людей, ослабили интерес к книге и желание работать с ней. Ведь книга требует напряжения мысли, анализа прочитанного, будит творческое сознание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читателя, способствует генерации и освоению новых идей, но при условии внимательного и вдумчивого отношения к ней и систематического чтения. Художественная литература открывает и объясняет ребенку жизнь общества и природы, мир человеческих чувств и взаимоотношений. Она развивает мышление и воображение ребенка, обобщает его эмоции, дает прекрасные образцы русского литературного языка.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книга остается одним из главных средств воспитания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важно показать, что книга - верный друг.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Проект Книжкина неделя\фото к проекту\IMG_20210322_130729.jpg"/>
          <p:cNvPicPr>
            <a:picLocks noChangeAspect="1" noChangeArrowheads="1"/>
          </p:cNvPicPr>
          <p:nvPr/>
        </p:nvPicPr>
        <p:blipFill>
          <a:blip r:embed="rId2" cstate="print"/>
          <a:srcRect l="3639" t="39952" r="-9" b="30894"/>
          <a:stretch>
            <a:fillRect/>
          </a:stretch>
        </p:blipFill>
        <p:spPr bwMode="auto">
          <a:xfrm>
            <a:off x="323528" y="1268760"/>
            <a:ext cx="5976664" cy="1356050"/>
          </a:xfrm>
          <a:prstGeom prst="rect">
            <a:avLst/>
          </a:prstGeom>
          <a:noFill/>
        </p:spPr>
      </p:pic>
      <p:pic>
        <p:nvPicPr>
          <p:cNvPr id="25602" name="Picture 2" descr="D:\Проект Книжкина неделя\фото к проекту\IMG_20210322_130734.jpg"/>
          <p:cNvPicPr>
            <a:picLocks noChangeAspect="1" noChangeArrowheads="1"/>
          </p:cNvPicPr>
          <p:nvPr/>
        </p:nvPicPr>
        <p:blipFill>
          <a:blip r:embed="rId3" cstate="print"/>
          <a:srcRect l="7031" t="29563" r="33594" b="33979"/>
          <a:stretch>
            <a:fillRect/>
          </a:stretch>
        </p:blipFill>
        <p:spPr bwMode="auto">
          <a:xfrm>
            <a:off x="683568" y="2420888"/>
            <a:ext cx="3283565" cy="15121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40466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Анкетирование родителей «Книга в жизни ребенка»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Консультация для родителей  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«Книжки в вашем доме», «Воспитание сказкой»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5363" name="Picture 3" descr="C:\Users\Win10Pro\Desktop\Читаем вместе\IMG-20230405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268760"/>
            <a:ext cx="2085696" cy="2780928"/>
          </a:xfrm>
          <a:prstGeom prst="rect">
            <a:avLst/>
          </a:prstGeom>
          <a:noFill/>
        </p:spPr>
      </p:pic>
      <p:pic>
        <p:nvPicPr>
          <p:cNvPr id="15364" name="Picture 4" descr="C:\Users\Win10Pro\Desktop\Читаем вместе\IMG-20230426-WA0013.jpg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139952" y="2204864"/>
            <a:ext cx="2160240" cy="2520280"/>
          </a:xfrm>
          <a:prstGeom prst="rect">
            <a:avLst/>
          </a:prstGeom>
          <a:noFill/>
        </p:spPr>
      </p:pic>
      <p:pic>
        <p:nvPicPr>
          <p:cNvPr id="15365" name="Picture 5" descr="C:\Users\Win10Pro\Desktop\Читаем вместе\IMG-20230426-WA0032.jpg"/>
          <p:cNvPicPr>
            <a:picLocks noChangeAspect="1" noChangeArrowheads="1"/>
          </p:cNvPicPr>
          <p:nvPr/>
        </p:nvPicPr>
        <p:blipFill>
          <a:blip r:embed="rId6" cstate="print"/>
          <a:srcRect r="3333" b="17500"/>
          <a:stretch>
            <a:fillRect/>
          </a:stretch>
        </p:blipFill>
        <p:spPr bwMode="auto">
          <a:xfrm>
            <a:off x="899592" y="4077072"/>
            <a:ext cx="2088232" cy="2376264"/>
          </a:xfrm>
          <a:prstGeom prst="rect">
            <a:avLst/>
          </a:prstGeom>
          <a:noFill/>
        </p:spPr>
      </p:pic>
      <p:pic>
        <p:nvPicPr>
          <p:cNvPr id="15366" name="Picture 6" descr="C:\Users\Win10Pro\Desktop\Читаем вместе\IMG_20221130_1614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365104"/>
            <a:ext cx="2771800" cy="20788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91880" y="404664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«Моя любимая книга»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Выставки детских книг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9457" name="Picture 1" descr="C:\Users\Win10Pro\Desktop\Читаем вместе\IMG20230405075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429000"/>
            <a:ext cx="4211960" cy="3158970"/>
          </a:xfrm>
          <a:prstGeom prst="rect">
            <a:avLst/>
          </a:prstGeom>
          <a:noFill/>
        </p:spPr>
      </p:pic>
      <p:pic>
        <p:nvPicPr>
          <p:cNvPr id="19458" name="Picture 2" descr="C:\Users\Win10Pro\Desktop\Читаем вместе\IMG_20221130_161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1196752"/>
            <a:ext cx="3840427" cy="2880320"/>
          </a:xfrm>
          <a:prstGeom prst="rect">
            <a:avLst/>
          </a:prstGeom>
          <a:noFill/>
        </p:spPr>
      </p:pic>
      <p:pic>
        <p:nvPicPr>
          <p:cNvPr id="19459" name="Picture 3" descr="C:\Users\Win10Pro\Desktop\Читаем вместе\IMG-20230405-WA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2808312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9552" y="40466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«Обними ребенка с книгой» ( семейное фото)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8433" name="Picture 1" descr="C:\Users\Win10Pro\Desktop\Читаем вместе\IMG-20210325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28083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Win10Pro\Desktop\Читаем вместе\IMG-20221124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08720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Win10Pro\Desktop\Читаем вместе\IMG-20230411-WA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980728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Users\Win10Pro\Desktop\Читаем вместе\IMG-20230413-WA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140968"/>
            <a:ext cx="243027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Win10Pro\Desktop\Читаем вместе\IMG-20230411-WA0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284984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0466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«Обними ребенка с книгой» ( семейное фото)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409" name="Picture 1" descr="C:\Users\Win10Pro\Desktop\Читаем вместе\IMG-20230426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Win10Pro\Desktop\Читаем вместе\IMG-20230426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3582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Win10Pro\Desktop\Читаем вместе\IMG-20230426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068960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Win10Pro\Desktop\Читаем вместе\IMG-20230426-WA0031.jpg"/>
          <p:cNvPicPr>
            <a:picLocks noChangeAspect="1" noChangeArrowheads="1"/>
          </p:cNvPicPr>
          <p:nvPr/>
        </p:nvPicPr>
        <p:blipFill>
          <a:blip r:embed="rId5" cstate="print"/>
          <a:srcRect l="32821" t="10769" r="7692" b="6154"/>
          <a:stretch>
            <a:fillRect/>
          </a:stretch>
        </p:blipFill>
        <p:spPr bwMode="auto">
          <a:xfrm>
            <a:off x="683568" y="3212976"/>
            <a:ext cx="154683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40466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рисунков «Мой любимый персонаж»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6385" name="Picture 1" descr="C:\Users\Win10Pro\Desktop\Читаем вместе\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6712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Win10Pro\Desktop\Читаем вместе\IMG-20230426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08720"/>
            <a:ext cx="1656184" cy="220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Win10Pro\Desktop\Читаем вместе\IMG-20230426-WA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276872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C:\Users\Win10Pro\Desktop\Читаем вместе\IMG-20230426-WA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36712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Win10Pro\Desktop\Читаем вместе\IMG-20230426-WA0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356992"/>
            <a:ext cx="2411760" cy="321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Win10Pro\Desktop\Читаем вместе\IMG-20230426-WA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429000"/>
            <a:ext cx="3660915" cy="274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251520" y="260648"/>
            <a:ext cx="4824536" cy="259228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Книжка – это не игрушка,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– лучшая подружка!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Береги ее малышка –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 всем расскажет книжка!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Проект Книжкина неделя\фото к проекту\IMG_20210401_103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62880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Проект Книжкина неделя\фото к проекту\IMG_20210401_104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332656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Акция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</a:rPr>
              <a:t>Книжкина</a:t>
            </a:r>
            <a:r>
              <a:rPr lang="ru-RU" sz="2800" b="1" dirty="0" smtClean="0">
                <a:solidFill>
                  <a:srgbClr val="FF0000"/>
                </a:solidFill>
              </a:rPr>
              <a:t> больница»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6" descr="C:\Users\Win10Pro\Desktop\Читаем вместе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780928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больница»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31" name="Picture 7" descr="C:\Users\Win10Pro\Desktop\Читаем вместе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10898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Win10Pro\Desktop\Читаем вместе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764705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Win10Pro\Desktop\Читаем вместе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764705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Win10Pro\Desktop\Читаем вместе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908720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</p:sld>
</file>

<file path=ppt/theme/theme1.xml><?xml version="1.0" encoding="utf-8"?>
<a:theme xmlns:a="http://schemas.openxmlformats.org/drawingml/2006/main" name="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E36C0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301</Words>
  <Application>Microsoft Office PowerPoint</Application>
  <PresentationFormat>Экран (4:3)</PresentationFormat>
  <Paragraphs>38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ДОШКОЛЬНОЕ ОБРАЗОВАТЕЛЬНОЕ УЧРЕЖДЕНИЕ «КРАСНОГОРСКИЙ ДЕТСКИЙ САД»</vt:lpstr>
      <vt:lpstr>АКТУАЛЬНОСТЬ: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94</cp:revision>
  <dcterms:created xsi:type="dcterms:W3CDTF">2014-06-15T09:49:01Z</dcterms:created>
  <dcterms:modified xsi:type="dcterms:W3CDTF">2023-04-27T12:12:38Z</dcterms:modified>
</cp:coreProperties>
</file>