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>
        <p:scale>
          <a:sx n="50" d="100"/>
          <a:sy n="50" d="100"/>
        </p:scale>
        <p:origin x="-3924" y="-8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593793235_64-p-vertikalnie-detskie-foni-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2696" y="1475656"/>
            <a:ext cx="56166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МДОУ «КРАСНОГОРСКИЙ ДЕТСКИЙ САД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688" y="2339752"/>
            <a:ext cx="5472608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РАЗВИВАЮЩАЯ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  <a:p>
            <a:pPr algn="ctr"/>
            <a:endParaRPr lang="ru-RU" sz="2800" b="1" cap="none" spc="0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«ТОПОТУШКИ»</a:t>
            </a:r>
          </a:p>
          <a:p>
            <a:pPr algn="ctr"/>
            <a:endParaRPr lang="ru-RU" sz="28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4904" y="601216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ЛАСТОЧКИНА Я.А.</a:t>
            </a:r>
          </a:p>
          <a:p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МОИСЕЕВА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И.В.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hello_html_aed4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48880" y="4355976"/>
            <a:ext cx="41764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природы нет плохой погоды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знают все давно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Побывали мы в походах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пока не далеко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Птичек мы не обижали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цветочки зря не рвали,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природный материал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 понемногу взял: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у наших ворот чудо –дерево растет.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Чудо, чудо, чудо расчудесное!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Новая папка\IMG_20201004_13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251520"/>
            <a:ext cx="2876272" cy="3874336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IMG_20201005_093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16" y="251520"/>
            <a:ext cx="300251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image (7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2696" y="313184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</a:rPr>
              <a:t>В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приемной комнате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для родителей организованы выставки детского творчества (рисунков, поделок)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сейчас всю группу нашу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Всеми красками раскрашу,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весёлый наш портрет </a:t>
            </a:r>
          </a:p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Улыбается сто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Новая папка\IMG_20201004_130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88" y="395536"/>
            <a:ext cx="3923619" cy="2592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1579622075_62-p-vertikalnie-foni-dlya-detskogo-sada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1266" name="Picture 2" descr="C:\Users\Пользователь\Desktop\Новая папка\IMG_20201004_120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323528"/>
            <a:ext cx="3384376" cy="2339752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Новая папка\IMG_20201004_13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2942" y="2195736"/>
            <a:ext cx="3995058" cy="2304256"/>
          </a:xfrm>
          <a:prstGeom prst="rect">
            <a:avLst/>
          </a:prstGeom>
          <a:noFill/>
        </p:spPr>
      </p:pic>
      <p:pic>
        <p:nvPicPr>
          <p:cNvPr id="11269" name="Picture 5" descr="C:\Users\Пользователь\Desktop\Новая папка\IMG_20201004_131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648" y="4355976"/>
            <a:ext cx="4790909" cy="3123445"/>
          </a:xfrm>
          <a:prstGeom prst="rect">
            <a:avLst/>
          </a:prstGeom>
          <a:noFill/>
        </p:spPr>
      </p:pic>
      <p:pic>
        <p:nvPicPr>
          <p:cNvPr id="11268" name="Picture 4" descr="C:\Users\Пользователь\Desktop\Новая папка\IMG_20201004_1311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0888" y="6804248"/>
            <a:ext cx="3940174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1579622075_62-p-vertikalnie-foni-dlya-detskogo-sada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2290" name="Picture 2" descr="C:\Users\Пользователь\Desktop\Новая папка\IMG_20201004_131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366485" y="4499992"/>
            <a:ext cx="3934723" cy="43204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6712" y="251520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Дружно выстроившись в ряд,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Наши шкафчики стоят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 тепло встречают –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Вещи принимают.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вот нашей маме,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и папе тоже,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«Уголок родительский»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Здорово поможет: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«МАМЫ и ПАПЫ!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Прочтите внимательно!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сгодится вам обязательно!»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77f4cecdb37479a70a73fbb70703d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  <p:pic>
        <p:nvPicPr>
          <p:cNvPr id="13314" name="Picture 2" descr="C:\Users\Пользователь\Desktop\Новая папка\IMG_20201004_13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3995936"/>
            <a:ext cx="3289674" cy="3466730"/>
          </a:xfrm>
          <a:prstGeom prst="rect">
            <a:avLst/>
          </a:prstGeom>
          <a:noFill/>
        </p:spPr>
      </p:pic>
      <p:pic>
        <p:nvPicPr>
          <p:cNvPr id="13315" name="Picture 3" descr="C:\Users\Пользователь\Desktop\Новая папка\IMG_20201004_13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323528"/>
            <a:ext cx="3177625" cy="3476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7032" y="611560"/>
            <a:ext cx="25922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тебя мы поздравляем,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Счастья, радости желаем!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— родителей творение,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 чудо! Загляденье!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976" y="4644008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Наше дерево группы,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 НАШЕЙ ГРУППЕ 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ТОПОТУШКИ</a:t>
            </a: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ВЕСЕЛО ЖИВЁМ, 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ИГРАЕМ И ТАНЦУЕМ,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ПЕСЕНКИ ПОЁМ!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ПРИХОДИТЕ В ГОСТИ К НАМ,</a:t>
            </a: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ЗАБАВНЫМ МАЛЫШАМ</a:t>
            </a:r>
            <a:r>
              <a:rPr lang="ru-RU" b="1" dirty="0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1579622075_62-p-vertikalnie-foni-dlya-detskogo-sada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0648" y="514806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Царство здесь ИГРЫ кругом и живет она во всем: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речевом развитии и физическом,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Социально-коммуникативном, познавательном,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художественно-эстетическом.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48" y="251520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Здравствуйте, гости дорогие! Проходите!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живем мы в группе, посмотрите!</a:t>
            </a:r>
          </a:p>
          <a:p>
            <a:pPr algn="ctr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группа «ТОПОТУШКАМИ» зовётся.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Хорошо здесь ребятам живётся.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молодцы, да удальцы,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танцоры, есть певцы.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Обаятельные и самостоятельные,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Говорливые и спокойные,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уважения достойные.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чтоб ребятам развиваться,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приходится стараться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Такие условия создавать,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было чем увлечь, занять.</a:t>
            </a:r>
            <a:endParaRPr lang="ru-RU" sz="2400" b="0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hello_html_m640a9c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Новая папка\IMG_20201004_13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848" y="4139952"/>
            <a:ext cx="4320480" cy="324036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Новая папка\IMG_20201004_131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395536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77f4cecdb37479a70a73fbb70703d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Новая папка\IMG_20201004_132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395536"/>
            <a:ext cx="3750608" cy="2659002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Новая папка\IMG_20201004_132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4904" y="6228184"/>
            <a:ext cx="4072411" cy="26032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0648" y="4283968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Машинки не дремлют,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Конструкторы – в деле,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из них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 сделать сумели.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полный порядок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драк не бывает,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только машинок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 всех не хватает!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6912" y="2051720"/>
            <a:ext cx="4221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Физкультурой заниматься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Нам не лень.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Мы готовы кувыркаться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Целый день!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Прыгать бегать и скакать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Чтобы как Валуев стать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hello_html_aed4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Новая папка\IMG_20201004_132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323528"/>
            <a:ext cx="5040560" cy="29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2656" y="3419872"/>
            <a:ext cx="61206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царстве – тихий центр. Где игр не перечесть: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конструкторы, шнуровки - для ума и для сноровки.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радостью играют девчонки и мальчишки: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гайки крутит, кто молча голову склонив,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пазлом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долго размышляет, очередной узор сложив.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пирамидку собирает, кто бабочек на место ставит.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image (7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Новая папка\IMG_20201004_132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539552"/>
            <a:ext cx="5517232" cy="24563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0888" y="3059832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Куклы, бантики, коляски,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Сумочки, посуда….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девчонок государство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порядок всюду.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Будущей хозяйке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надо знать -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Пироги постряпать,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Платье постирать.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Пользователь\Desktop\1579622075_62-p-vertikalnie-foni-dlya-detskogo-sada-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6952" y="1763688"/>
            <a:ext cx="338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парикмахерской шикарной есть весь нужный инструмент: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Тушь, помада и румяна, вот “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Шанели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только нет.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вам сделают прическу.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Парикмахер непременно подстрижет Вас современно.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IMG_20201005_093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1043608"/>
            <a:ext cx="2739700" cy="471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hello_html_m640a9c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esktop\Новая папка\IMG_20201004_132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992" y="3419872"/>
            <a:ext cx="3090964" cy="43470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4664" y="467544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есть книжки про ребят, про щенят и поросят,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лисичку, про зайчонка и пушистого котенка.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 жадного мальчишку, косолапого, лесного мишку.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любят все читать, и о волшебстве мечтать,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речь здесь развивают, в театры разные играют.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esktop\77f4cecdb37479a70a73fbb70703d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80728" y="4644008"/>
            <a:ext cx="55892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это театрально - музыкальный уголок.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можно в гнома превратиться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Бабку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Ежку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нарядиться.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Сказки здесь покажем вам,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«Репка», «Курочка Ряба», «Колобок»,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избушка» или даже «Теремок».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 все мы выступать: петь, плясать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на музыкальных инструментах играть.</a:t>
            </a:r>
          </a:p>
        </p:txBody>
      </p:sp>
      <p:pic>
        <p:nvPicPr>
          <p:cNvPr id="8194" name="Picture 2" descr="C:\Users\Пользователь\Desktop\Новая папка\IMG_20201004_1323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64" y="467544"/>
            <a:ext cx="3600400" cy="4253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269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15</cp:revision>
  <dcterms:modified xsi:type="dcterms:W3CDTF">2020-10-05T08:23:11Z</dcterms:modified>
</cp:coreProperties>
</file>