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58" r:id="rId14"/>
    <p:sldId id="26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8A0000"/>
    <a:srgbClr val="CC0000"/>
    <a:srgbClr val="6C0000"/>
    <a:srgbClr val="005000"/>
    <a:srgbClr val="007A00"/>
    <a:srgbClr val="194B32"/>
    <a:srgbClr val="0066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103;&#1089;\&#1085;&#1072;&#1095;&#1072;&#1083;&#1086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272808" cy="15841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осенних поделок </a:t>
            </a:r>
            <a:b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нам осень принесла?»</a:t>
            </a:r>
            <a:b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«Зоопарк»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78904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первая младшая группа «</a:t>
            </a:r>
            <a:r>
              <a:rPr lang="ru-RU" sz="2400" b="1" dirty="0" err="1" smtClean="0">
                <a:solidFill>
                  <a:srgbClr val="0070C0"/>
                </a:solidFill>
              </a:rPr>
              <a:t>Топотушки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i="1" dirty="0" smtClean="0"/>
              <a:t>                                                        </a:t>
            </a:r>
            <a:r>
              <a:rPr lang="ru-RU" sz="2400" b="1" i="1" dirty="0" smtClean="0">
                <a:solidFill>
                  <a:srgbClr val="0070C0"/>
                </a:solidFill>
              </a:rPr>
              <a:t>ВОСПИТАТЕЛИ: </a:t>
            </a:r>
          </a:p>
          <a:p>
            <a:pPr algn="ctr"/>
            <a:r>
              <a:rPr lang="ru-RU" sz="2400" b="1" i="1" dirty="0" smtClean="0"/>
              <a:t>                                                       </a:t>
            </a:r>
            <a:r>
              <a:rPr lang="ru-RU" sz="2400" b="1" i="1" dirty="0" smtClean="0">
                <a:solidFill>
                  <a:srgbClr val="CC00CC"/>
                </a:solidFill>
              </a:rPr>
              <a:t>Ласточкина Я.А.</a:t>
            </a:r>
          </a:p>
          <a:p>
            <a:pPr algn="ctr"/>
            <a:r>
              <a:rPr lang="ru-RU" sz="2400" b="1" i="1" dirty="0" smtClean="0">
                <a:solidFill>
                  <a:srgbClr val="CC00CC"/>
                </a:solidFill>
              </a:rPr>
              <a:t>                                                 Моисеева И.В.</a:t>
            </a:r>
            <a:endParaRPr lang="ru-RU" sz="2400" i="1" dirty="0">
              <a:solidFill>
                <a:srgbClr val="CC00CC"/>
              </a:solidFill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39552" y="112474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МУНИЦИПАЛЬНОЕ ДОШКОЛЬНОЕ ОБРАЗОВАТЕЛЬНОЕ УЧРЕЖДЕНИЕ «КРАСНОГОРСКИЙ ДЕТСКИЙ САД»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 flipV="1">
            <a:off x="395536" y="5157192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268761"/>
            <a:ext cx="4680520" cy="3312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У павлина расписной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Распустился хвост весной,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Распушился пестрый клин,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Гордый ходит наш павлин!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Пользователь\Desktop\яс\IMG_20201029_16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4176464" cy="55686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4464496" cy="396043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Я Мишка очень славный,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В лесу я самый главный.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По лесу я не зря хожу —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 За порядком я слежу.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Пользователь\Desktop\яс\IMG_20201029_16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394243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4618856" cy="54334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Крокодил зеленый с виду,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Он не даст себя в обиду.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Крокодил — опасный хищник,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Осторожней с ним, дружище.</a:t>
            </a: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Сквозь осенние сумерки парка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 краю искусственных вод Красавица, дева, дикарка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Высокая лебедь плывёт…</a:t>
            </a:r>
          </a:p>
          <a:p>
            <a:pPr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000" b="1" dirty="0" smtClean="0">
                <a:solidFill>
                  <a:srgbClr val="7030A0"/>
                </a:solidFill>
              </a:rPr>
              <a:t>У фламинго есть работа </a:t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Чистить топкое болото.</a:t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Не утонут там они —</a:t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С широтой своей ступни.</a:t>
            </a: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ользователь\Desktop\яс\IMG_20201030_085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899925" cy="292494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яс\IMG_20201030_085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2787774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95536" y="692696"/>
            <a:ext cx="7920880" cy="57606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Вот и получился у нас зоопарк!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 не обычный парк,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 дом для зверей,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Он без окон и дверей…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b="1" dirty="0" err="1" smtClean="0">
                <a:solidFill>
                  <a:srgbClr val="0070C0"/>
                </a:solidFill>
              </a:rPr>
              <a:t>Тра</a:t>
            </a:r>
            <a:r>
              <a:rPr lang="ru-RU" b="1" dirty="0" smtClean="0">
                <a:solidFill>
                  <a:srgbClr val="0070C0"/>
                </a:solidFill>
              </a:rPr>
              <a:t> -та -та, </a:t>
            </a:r>
            <a:r>
              <a:rPr lang="ru-RU" b="1" dirty="0" err="1" smtClean="0">
                <a:solidFill>
                  <a:srgbClr val="0070C0"/>
                </a:solidFill>
              </a:rPr>
              <a:t>тра</a:t>
            </a:r>
            <a:r>
              <a:rPr lang="ru-RU" b="1" dirty="0" smtClean="0">
                <a:solidFill>
                  <a:srgbClr val="0070C0"/>
                </a:solidFill>
              </a:rPr>
              <a:t> - та - </a:t>
            </a:r>
            <a:r>
              <a:rPr lang="ru-RU" b="1" dirty="0" err="1" smtClean="0">
                <a:solidFill>
                  <a:srgbClr val="0070C0"/>
                </a:solidFill>
              </a:rPr>
              <a:t>та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                            Едем дружно, ха - </a:t>
            </a:r>
            <a:r>
              <a:rPr lang="ru-RU" b="1" dirty="0" err="1" smtClean="0">
                <a:solidFill>
                  <a:srgbClr val="0070C0"/>
                </a:solidFill>
              </a:rPr>
              <a:t>ха</a:t>
            </a:r>
            <a:r>
              <a:rPr lang="ru-RU" b="1" dirty="0" smtClean="0">
                <a:solidFill>
                  <a:srgbClr val="0070C0"/>
                </a:solidFill>
              </a:rPr>
              <a:t> - </a:t>
            </a:r>
            <a:r>
              <a:rPr lang="ru-RU" b="1" dirty="0" err="1" smtClean="0">
                <a:solidFill>
                  <a:srgbClr val="0070C0"/>
                </a:solidFill>
              </a:rPr>
              <a:t>ха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                            Мы весёлая команда-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                            Всех зверей накормим,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        Всех зверей покажем.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C00CC"/>
                </a:solidFill>
              </a:rPr>
              <a:t>Пусть всё будет классно,</a:t>
            </a:r>
            <a:br>
              <a:rPr lang="ru-RU" b="1" dirty="0" smtClean="0">
                <a:solidFill>
                  <a:srgbClr val="CC00CC"/>
                </a:solidFill>
              </a:rPr>
            </a:br>
            <a:r>
              <a:rPr lang="ru-RU" b="1" dirty="0" smtClean="0">
                <a:solidFill>
                  <a:srgbClr val="CC00CC"/>
                </a:solidFill>
              </a:rPr>
              <a:t>Замечательно, прекрасно!</a:t>
            </a:r>
            <a:br>
              <a:rPr lang="ru-RU" b="1" dirty="0" smtClean="0">
                <a:solidFill>
                  <a:srgbClr val="CC00CC"/>
                </a:solidFill>
              </a:rPr>
            </a:br>
            <a:r>
              <a:rPr lang="ru-RU" b="1" dirty="0" smtClean="0">
                <a:solidFill>
                  <a:srgbClr val="CC00CC"/>
                </a:solidFill>
              </a:rPr>
              <a:t>Осень всем шлёт привет,</a:t>
            </a:r>
            <a:br>
              <a:rPr lang="ru-RU" b="1" dirty="0" smtClean="0">
                <a:solidFill>
                  <a:srgbClr val="CC00CC"/>
                </a:solidFill>
              </a:rPr>
            </a:br>
            <a:r>
              <a:rPr lang="ru-RU" b="1" dirty="0" smtClean="0">
                <a:solidFill>
                  <a:srgbClr val="CC00CC"/>
                </a:solidFill>
              </a:rPr>
              <a:t>Счастья, радости на сто лет!!!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яс\IMG_20201030_092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704523" cy="352839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яс\IMG_20201030_094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363838" cy="44851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Для поделок щедро осень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Нам с деревьев шишки сбросит,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Жёлуди, каштаны. –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Соберу и стану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Из кусочков пластилина,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Камешков и шишек,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семян – делать павлинов,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Лебедей и мишек!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Наши руки – не для скуки!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Всё умеют делать руки!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Интересные дела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Осень детям принесла!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яс\IMG_20201029_16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888432" cy="51845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268760"/>
            <a:ext cx="4464496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Великан на свете слон.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Весит несколько он тонн.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Даже уши у слонов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 Описать не хватит слов: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Опахалами махают,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Равных на Земле не знают!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яс\IMG-20201026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528392" cy="366887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яс\IMG-20201026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3111810" cy="414908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яс\IMG-20201026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852936"/>
            <a:ext cx="2787774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692697"/>
            <a:ext cx="4536504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Там, где в море лезут льдины,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Развлекаются пингвины: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Состязания у них,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Соскользнули – и бултых!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89040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Совсем не простая эта лягушка,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И вовсе она не крикунья-квакушка, —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Собой совершенно она не дурна,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А все потому, что Царевна она!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6" descr="C:\Users\Пользователь\Desktop\яс\IMG-20201027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995936" cy="2996952"/>
          </a:xfrm>
          <a:prstGeom prst="rect">
            <a:avLst/>
          </a:prstGeom>
          <a:noFill/>
        </p:spPr>
      </p:pic>
      <p:pic>
        <p:nvPicPr>
          <p:cNvPr id="6" name="Picture 5" descr="C:\Users\Пользователь\Desktop\яс\IMG-20201028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3384376" cy="36210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яс\IMG-20201028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726414" cy="4968552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яс\IMG-20201028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378042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3816424" cy="4392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Поросенок наш чудак,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Потерял в реке пятак,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А зачем ему пятак?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Носик кругленький и так!!!</a:t>
            </a:r>
          </a:p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Пользователь\Desktop\яс\IMG_20201029_16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3996444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132856"/>
            <a:ext cx="4176464" cy="23042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Ёжик тихо, не спеша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Вышел на лужайку.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Гриб красивый увидал -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Взял его и убежал.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ользователь\Desktop\яс\IMG-20201022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4176464" cy="55686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4608512" cy="31578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C00CC"/>
                </a:solidFill>
              </a:rPr>
              <a:t>Зашуршали листики,</a:t>
            </a:r>
            <a:br>
              <a:rPr lang="ru-RU" sz="2400" b="1" dirty="0" smtClean="0">
                <a:solidFill>
                  <a:srgbClr val="CC00CC"/>
                </a:solidFill>
              </a:rPr>
            </a:br>
            <a:r>
              <a:rPr lang="ru-RU" sz="2400" b="1" dirty="0" smtClean="0">
                <a:solidFill>
                  <a:srgbClr val="CC00CC"/>
                </a:solidFill>
              </a:rPr>
              <a:t>Удивились мы -</a:t>
            </a:r>
            <a:br>
              <a:rPr lang="ru-RU" sz="2400" b="1" dirty="0" smtClean="0">
                <a:solidFill>
                  <a:srgbClr val="CC00CC"/>
                </a:solidFill>
              </a:rPr>
            </a:br>
            <a:r>
              <a:rPr lang="ru-RU" sz="2400" b="1" dirty="0" smtClean="0">
                <a:solidFill>
                  <a:srgbClr val="CC00CC"/>
                </a:solidFill>
              </a:rPr>
              <a:t>Просто это Ёжики</a:t>
            </a:r>
            <a:br>
              <a:rPr lang="ru-RU" sz="2400" b="1" dirty="0" smtClean="0">
                <a:solidFill>
                  <a:srgbClr val="CC00CC"/>
                </a:solidFill>
              </a:rPr>
            </a:br>
            <a:r>
              <a:rPr lang="ru-RU" sz="2400" b="1" dirty="0" smtClean="0">
                <a:solidFill>
                  <a:srgbClr val="CC00CC"/>
                </a:solidFill>
              </a:rPr>
              <a:t>В тёплые деньки</a:t>
            </a:r>
            <a:br>
              <a:rPr lang="ru-RU" sz="2400" b="1" dirty="0" smtClean="0">
                <a:solidFill>
                  <a:srgbClr val="CC00CC"/>
                </a:solidFill>
              </a:rPr>
            </a:br>
            <a:r>
              <a:rPr lang="ru-RU" sz="2400" b="1" dirty="0" smtClean="0">
                <a:solidFill>
                  <a:srgbClr val="CC00CC"/>
                </a:solidFill>
              </a:rPr>
              <a:t>Решили порезвиться,</a:t>
            </a:r>
            <a:br>
              <a:rPr lang="ru-RU" sz="2400" b="1" dirty="0" smtClean="0">
                <a:solidFill>
                  <a:srgbClr val="CC00CC"/>
                </a:solidFill>
              </a:rPr>
            </a:br>
            <a:r>
              <a:rPr lang="ru-RU" sz="2400" b="1" dirty="0" smtClean="0">
                <a:solidFill>
                  <a:srgbClr val="CC00CC"/>
                </a:solidFill>
              </a:rPr>
              <a:t>Друг с другом повеселиться!</a:t>
            </a:r>
            <a:endParaRPr lang="ru-RU" sz="2400" b="1" dirty="0">
              <a:solidFill>
                <a:srgbClr val="CC00CC"/>
              </a:solidFill>
            </a:endParaRPr>
          </a:p>
        </p:txBody>
      </p:sp>
      <p:pic>
        <p:nvPicPr>
          <p:cNvPr id="6146" name="Picture 2" descr="C:\Users\Пользователь\Desktop\яс\IMG_20201029_16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955368" cy="5273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128</Words>
  <Application>Microsoft Office PowerPoint</Application>
  <PresentationFormat>Экран (4:3)</PresentationFormat>
  <Paragraphs>37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Конкурс осенних поделок  «Что нам осень принесла?» «Зоопарк»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29</cp:revision>
  <dcterms:created xsi:type="dcterms:W3CDTF">2014-08-08T16:01:14Z</dcterms:created>
  <dcterms:modified xsi:type="dcterms:W3CDTF">2020-10-30T08:10:52Z</dcterms:modified>
</cp:coreProperties>
</file>