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31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04610F-B843-4CC6-AD96-611C8A30AA33}" type="datetimeFigureOut">
              <a:rPr lang="ru-RU" smtClean="0"/>
              <a:t>29.10.2020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C6AD5F-6002-49B4-9B21-11AB79B1405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57428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04610F-B843-4CC6-AD96-611C8A30AA33}" type="datetimeFigureOut">
              <a:rPr lang="ru-RU" smtClean="0"/>
              <a:t>29.10.2020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C6AD5F-6002-49B4-9B21-11AB79B1405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35912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04610F-B843-4CC6-AD96-611C8A30AA33}" type="datetimeFigureOut">
              <a:rPr lang="ru-RU" smtClean="0"/>
              <a:t>29.10.2020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C6AD5F-6002-49B4-9B21-11AB79B1405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319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04610F-B843-4CC6-AD96-611C8A30AA33}" type="datetimeFigureOut">
              <a:rPr lang="ru-RU" smtClean="0"/>
              <a:t>29.10.2020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C6AD5F-6002-49B4-9B21-11AB79B1405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12287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04610F-B843-4CC6-AD96-611C8A30AA33}" type="datetimeFigureOut">
              <a:rPr lang="ru-RU" smtClean="0"/>
              <a:t>29.10.2020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C6AD5F-6002-49B4-9B21-11AB79B1405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47308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04610F-B843-4CC6-AD96-611C8A30AA33}" type="datetimeFigureOut">
              <a:rPr lang="ru-RU" smtClean="0"/>
              <a:t>29.10.2020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C6AD5F-6002-49B4-9B21-11AB79B1405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35858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04610F-B843-4CC6-AD96-611C8A30AA33}" type="datetimeFigureOut">
              <a:rPr lang="ru-RU" smtClean="0"/>
              <a:t>29.10.2020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C6AD5F-6002-49B4-9B21-11AB79B1405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49314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04610F-B843-4CC6-AD96-611C8A30AA33}" type="datetimeFigureOut">
              <a:rPr lang="ru-RU" smtClean="0"/>
              <a:t>29.10.2020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C6AD5F-6002-49B4-9B21-11AB79B1405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63337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04610F-B843-4CC6-AD96-611C8A30AA33}" type="datetimeFigureOut">
              <a:rPr lang="ru-RU" smtClean="0"/>
              <a:t>29.10.2020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C6AD5F-6002-49B4-9B21-11AB79B1405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87174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04610F-B843-4CC6-AD96-611C8A30AA33}" type="datetimeFigureOut">
              <a:rPr lang="ru-RU" smtClean="0"/>
              <a:t>29.10.2020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C6AD5F-6002-49B4-9B21-11AB79B1405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19885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04610F-B843-4CC6-AD96-611C8A30AA33}" type="datetimeFigureOut">
              <a:rPr lang="ru-RU" smtClean="0"/>
              <a:t>29.10.2020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C6AD5F-6002-49B4-9B21-11AB79B1405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59279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04610F-B843-4CC6-AD96-611C8A30AA33}" type="datetimeFigureOut">
              <a:rPr lang="ru-RU" smtClean="0"/>
              <a:t>29.10.2020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C6AD5F-6002-49B4-9B21-11AB79B1405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29542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/>
          <a:srcRect l="14285" t="23254" r="14162" b="856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4473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14739" t="22768" r="13979" b="742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039467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15925" t="22604" r="14436" b="7591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963851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4648" t="22930" r="14253" b="742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47670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4648" t="22768" r="14344" b="7102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9626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Content="1"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4739" t="22605" r="14709" b="7589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3328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4221" t="22511" r="14286" b="7360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86556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250">
        <p15:prstTrans prst="origami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4283" t="23092" r="14161" b="6939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63751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5014" t="22930" r="14525" b="677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04039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14:shred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4283" t="22605" r="14161" b="7102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34817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14374" t="22769" r="14070" b="693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0335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4374" t="22930" r="14526" b="710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39290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4466" t="22768" r="14344" b="6615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6878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4283" t="22769" r="14435" b="7264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89212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4557" t="22929" r="14617" b="7103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2210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64</TotalTime>
  <Words>0</Words>
  <Application>Microsoft Office PowerPoint</Application>
  <PresentationFormat>Широкоэкранный</PresentationFormat>
  <Paragraphs>0</Paragraphs>
  <Slides>15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9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8</cp:revision>
  <dcterms:created xsi:type="dcterms:W3CDTF">2020-10-29T10:52:34Z</dcterms:created>
  <dcterms:modified xsi:type="dcterms:W3CDTF">2020-10-29T14:37:45Z</dcterms:modified>
</cp:coreProperties>
</file>