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AB6"/>
    <a:srgbClr val="A02091"/>
    <a:srgbClr val="FFA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9993" y="577376"/>
            <a:ext cx="6656695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7D7D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5935" y="3057051"/>
            <a:ext cx="587355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517093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753272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81002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30682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0" y="426850"/>
            <a:ext cx="7328849" cy="2852737"/>
          </a:xfrm>
        </p:spPr>
        <p:txBody>
          <a:bodyPr anchor="b"/>
          <a:lstStyle>
            <a:lvl1pPr algn="ctr">
              <a:defRPr sz="6000">
                <a:solidFill>
                  <a:srgbClr val="7D7D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250" y="3306575"/>
            <a:ext cx="732884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391693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7962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8462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84082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857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858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858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116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1166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531487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16289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30270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62426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09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05759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209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417294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314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31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8815-AD6C-453F-ADFD-2F50FEB9FCF6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C6F7C-3EA1-49A4-B797-D62EA699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28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49494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55;&#1086;&#1083;&#1100;&#1079;&#1086;&#1074;&#1072;&#1090;&#1077;&#1083;&#1100;\Desktop\&#1087;&#1088;&#1086;&#1077;&#1082;&#1090;%20&#1073;&#1072;&#1073;&#1091;&#1096;&#1082;&#1072;\&#1040;&#1083;&#1077;&#1082;&#1089;&#1072;&#1085;&#1076;&#1088;&#1086;&#1074;&#1072;%20&#1045;&#1083;&#1077;&#1085;&#1072;%20-%20&#1055;&#1077;&#1089;&#1077;&#1085;&#1082;&#1072;%20&#1076;&#1083;&#1103;%20&#1084;&#1072;&#1084;&#1099;%20(&#1084;&#1080;&#1085;&#1091;&#1089;)%20(www.hotplayer.ru)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87F73DA-AFBE-4F21-B6E9-06E30A872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9649" y="285715"/>
            <a:ext cx="7554351" cy="57241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«КРАСНОГОРСКИЙ ДЕТСКИЙ САД»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887F73DA-AFBE-4F21-B6E9-06E30A87223A}"/>
              </a:ext>
            </a:extLst>
          </p:cNvPr>
          <p:cNvSpPr txBox="1">
            <a:spLocks/>
          </p:cNvSpPr>
          <p:nvPr/>
        </p:nvSpPr>
        <p:spPr>
          <a:xfrm>
            <a:off x="1589649" y="1647936"/>
            <a:ext cx="7554351" cy="219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1078" y="800910"/>
            <a:ext cx="6767839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ПРОЕКТ,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посвященный празднику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«День Матери»,</a:t>
            </a:r>
          </a:p>
          <a:p>
            <a:r>
              <a:rPr lang="ru-RU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«Бабушку свою</a:t>
            </a:r>
          </a:p>
          <a:p>
            <a:r>
              <a:rPr lang="ru-RU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очень сильно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я люблю!»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 младшая группа «Топотушки»</a:t>
            </a:r>
          </a:p>
          <a:p>
            <a:pPr algn="ctr"/>
            <a:endParaRPr lang="ru-RU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Ласточкина Я.А.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Моисеева И.В.</a:t>
            </a:r>
          </a:p>
          <a:p>
            <a:pPr algn="ctr"/>
            <a:endParaRPr lang="ru-RU" b="1" cap="none" spc="0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endParaRPr lang="ru-RU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none" spc="0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6688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740" y="168812"/>
            <a:ext cx="6428936" cy="5345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«Печенье и сушки для бабушки»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Пользователь\Desktop\проект бабушка\фото\IMG_20201117_093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85" y="731520"/>
            <a:ext cx="3835790" cy="2876842"/>
          </a:xfrm>
          <a:prstGeom prst="rect">
            <a:avLst/>
          </a:prstGeom>
          <a:noFill/>
        </p:spPr>
      </p:pic>
      <p:pic>
        <p:nvPicPr>
          <p:cNvPr id="21507" name="Picture 3" descr="C:\Users\Пользователь\Desktop\проект бабушка\фото\IMG_20201117_093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08" y="787790"/>
            <a:ext cx="3854547" cy="2890910"/>
          </a:xfrm>
          <a:prstGeom prst="rect">
            <a:avLst/>
          </a:prstGeom>
          <a:noFill/>
        </p:spPr>
      </p:pic>
      <p:pic>
        <p:nvPicPr>
          <p:cNvPr id="21508" name="Picture 4" descr="C:\Users\Пользователь\Desktop\проект бабушка\фото\IMG_20201117_094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684" y="3021037"/>
            <a:ext cx="4750191" cy="3562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68812"/>
            <a:ext cx="7835704" cy="53457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Аппликация и ручной труд «Подарки мамам и бабушкам»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Пользователь\Desktop\проект бабушка\фото\IMG_20201119_093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56" y="661181"/>
            <a:ext cx="3179298" cy="2384474"/>
          </a:xfrm>
          <a:prstGeom prst="rect">
            <a:avLst/>
          </a:prstGeom>
          <a:noFill/>
        </p:spPr>
      </p:pic>
      <p:pic>
        <p:nvPicPr>
          <p:cNvPr id="22531" name="Picture 3" descr="C:\Users\Пользователь\Desktop\проект бабушка\фото\IMG_20201119_093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310" y="731520"/>
            <a:ext cx="3113650" cy="2335238"/>
          </a:xfrm>
          <a:prstGeom prst="rect">
            <a:avLst/>
          </a:prstGeom>
          <a:noFill/>
        </p:spPr>
      </p:pic>
      <p:pic>
        <p:nvPicPr>
          <p:cNvPr id="22532" name="Picture 4" descr="C:\Users\Пользователь\Desktop\проект бабушка\фото\IMG_20201126_090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258" y="2926079"/>
            <a:ext cx="3465342" cy="2599007"/>
          </a:xfrm>
          <a:prstGeom prst="rect">
            <a:avLst/>
          </a:prstGeom>
          <a:noFill/>
        </p:spPr>
      </p:pic>
      <p:pic>
        <p:nvPicPr>
          <p:cNvPr id="22533" name="Picture 5" descr="C:\Users\Пользователь\Desktop\проект бабушка\фото\IMG_20201126_090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9183" y="2968285"/>
            <a:ext cx="3338732" cy="2504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68812"/>
            <a:ext cx="7835704" cy="53457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Аппликация и ручной труд «Подарки мамам и бабушкам»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Пользователь\Desktop\проект бабушка\фото\IMG_20201120_081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26" y="618979"/>
            <a:ext cx="3760763" cy="2820572"/>
          </a:xfrm>
          <a:prstGeom prst="rect">
            <a:avLst/>
          </a:prstGeom>
          <a:noFill/>
        </p:spPr>
      </p:pic>
      <p:pic>
        <p:nvPicPr>
          <p:cNvPr id="23555" name="Picture 3" descr="C:\Users\Пользователь\Desktop\проект бабушка\фото\IMG_20201120_083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766" y="601393"/>
            <a:ext cx="3737319" cy="2802989"/>
          </a:xfrm>
          <a:prstGeom prst="rect">
            <a:avLst/>
          </a:prstGeom>
          <a:noFill/>
        </p:spPr>
      </p:pic>
      <p:pic>
        <p:nvPicPr>
          <p:cNvPr id="23556" name="Picture 4" descr="C:\Users\Пользователь\Desktop\проект бабушка\фото\IMG_20201126_091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218" y="3098408"/>
            <a:ext cx="3376247" cy="2532185"/>
          </a:xfrm>
          <a:prstGeom prst="rect">
            <a:avLst/>
          </a:prstGeom>
          <a:noFill/>
        </p:spPr>
      </p:pic>
      <p:pic>
        <p:nvPicPr>
          <p:cNvPr id="23557" name="Picture 5" descr="C:\Users\Пользователь\Desktop\проект бабушка\фото\IMG_20201126_091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6074" y="3123028"/>
            <a:ext cx="3291840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68812"/>
            <a:ext cx="7835704" cy="53457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Аппликация и ручной труд «Подарки мамам и бабушкам»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Пользователь\Desktop\проект бабушка\фото\IMG_20201127_072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45" y="777239"/>
            <a:ext cx="6231987" cy="4673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81353" y="0"/>
            <a:ext cx="6471138" cy="10691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«Поздравительная открытка для мам»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Пользователь\Desktop\проект бабушка\фото\IMG_20201125_09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25" y="970670"/>
            <a:ext cx="3226192" cy="2419644"/>
          </a:xfrm>
          <a:prstGeom prst="rect">
            <a:avLst/>
          </a:prstGeom>
          <a:noFill/>
        </p:spPr>
      </p:pic>
      <p:pic>
        <p:nvPicPr>
          <p:cNvPr id="25603" name="Picture 3" descr="C:\Users\Пользователь\Desktop\проект бабушка\фото\IMG_20201125_093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0663" y="267286"/>
            <a:ext cx="2542736" cy="3390314"/>
          </a:xfrm>
          <a:prstGeom prst="rect">
            <a:avLst/>
          </a:prstGeom>
          <a:noFill/>
        </p:spPr>
      </p:pic>
      <p:pic>
        <p:nvPicPr>
          <p:cNvPr id="25604" name="Picture 4" descr="C:\Users\Пользователь\Desktop\проект бабушка\фото\IMG_20201125_093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66" y="3222672"/>
            <a:ext cx="2446901" cy="3262534"/>
          </a:xfrm>
          <a:prstGeom prst="rect">
            <a:avLst/>
          </a:prstGeom>
          <a:noFill/>
        </p:spPr>
      </p:pic>
      <p:pic>
        <p:nvPicPr>
          <p:cNvPr id="25606" name="Picture 6" descr="C:\Users\Пользователь\Desktop\проект бабушка\фото\IMG_20201125_093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7926" y="3868614"/>
            <a:ext cx="3460652" cy="2595489"/>
          </a:xfrm>
          <a:prstGeom prst="rect">
            <a:avLst/>
          </a:prstGeom>
          <a:noFill/>
        </p:spPr>
      </p:pic>
      <p:pic>
        <p:nvPicPr>
          <p:cNvPr id="25605" name="Picture 5" descr="C:\Users\Пользователь\Desktop\проект бабушка\фото\IMG_20201125_093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9945" y="2377439"/>
            <a:ext cx="2817055" cy="3756075"/>
          </a:xfrm>
          <a:prstGeom prst="rect">
            <a:avLst/>
          </a:prstGeom>
          <a:noFill/>
        </p:spPr>
      </p:pic>
      <p:pic>
        <p:nvPicPr>
          <p:cNvPr id="25607" name="Picture 7" descr="C:\Users\Пользователь\Desktop\проект бабушка\фото\IMG_20201125_093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3360" y="886264"/>
            <a:ext cx="1927274" cy="144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81353" y="0"/>
            <a:ext cx="6471138" cy="10691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«Поздравительная открытка для мам»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Пользователь\Desktop\проект бабушка\фото\IMG_20201126_102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115" y="1308293"/>
            <a:ext cx="4801775" cy="3601331"/>
          </a:xfrm>
          <a:prstGeom prst="rect">
            <a:avLst/>
          </a:prstGeom>
          <a:noFill/>
        </p:spPr>
      </p:pic>
      <p:pic>
        <p:nvPicPr>
          <p:cNvPr id="26628" name="Picture 4" descr="C:\Users\Пользователь\Desktop\проект бабушка\фото\IMG_20201126_105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61" y="1041008"/>
            <a:ext cx="3626827" cy="4835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603" y="196948"/>
            <a:ext cx="6471138" cy="5908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Танец «Бабушка любимая»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Пользователь\Desktop\проект бабушка\фото\IMG_20201126_102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28" y="689317"/>
            <a:ext cx="5064859" cy="2855190"/>
          </a:xfrm>
          <a:prstGeom prst="rect">
            <a:avLst/>
          </a:prstGeom>
          <a:noFill/>
        </p:spPr>
      </p:pic>
      <p:pic>
        <p:nvPicPr>
          <p:cNvPr id="27651" name="Picture 3" descr="C:\Users\Пользователь\Desktop\проект бабушка\фото\IMG_20201126_102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7773" y="2701755"/>
            <a:ext cx="5387926" cy="3037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1149" y="196948"/>
            <a:ext cx="5846591" cy="5908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Отзывы родителей о видеоролике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722" y="1091877"/>
            <a:ext cx="2015053" cy="436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40" y="670638"/>
            <a:ext cx="1941306" cy="420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15" y="1054359"/>
            <a:ext cx="2019310" cy="437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722" y="628650"/>
            <a:ext cx="199219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9191" y="1687175"/>
            <a:ext cx="67954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" y="562707"/>
            <a:ext cx="7652825" cy="514877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rgbClr val="1E0AB6"/>
                </a:solidFill>
                <a:latin typeface="Times New Roman" pitchFamily="18" charset="0"/>
                <a:cs typeface="Times New Roman" pitchFamily="18" charset="0"/>
              </a:rPr>
              <a:t>В  последнее время всё чаще прослеживается преобладание у современных детей потребительского, а не духовного отношения  к бабушке. В нашем современном мире родители очень заняты своей карьерой, домашними хлопотами, и детям не хватает внимания и ласки.  По результатам бесед, опросов выяснилось, что дети не в достаточной степени имеют представление о роли  бабушки в их жизни, о ее занятиях дома.  </a:t>
            </a:r>
          </a:p>
          <a:p>
            <a:pPr algn="just">
              <a:lnSpc>
                <a:spcPct val="120000"/>
              </a:lnSpc>
            </a:pPr>
            <a:r>
              <a:rPr lang="ru-RU" sz="2900" dirty="0" smtClean="0">
                <a:solidFill>
                  <a:srgbClr val="1E0AB6"/>
                </a:solidFill>
                <a:latin typeface="Times New Roman" pitchFamily="18" charset="0"/>
                <a:cs typeface="Times New Roman" pitchFamily="18" charset="0"/>
              </a:rPr>
              <a:t>Очень часто видно  на улице и в магазинах грубое обращение между детьми и родителями. А ведь семья это святое, это мирок, который должен быть полон любви, понимания и доброты. </a:t>
            </a:r>
          </a:p>
          <a:p>
            <a:pPr algn="just">
              <a:lnSpc>
                <a:spcPct val="120000"/>
              </a:lnSpc>
            </a:pPr>
            <a:r>
              <a:rPr lang="ru-RU" sz="2900" dirty="0" smtClean="0">
                <a:solidFill>
                  <a:srgbClr val="1E0AB6"/>
                </a:solidFill>
                <a:latin typeface="Times New Roman" pitchFamily="18" charset="0"/>
                <a:cs typeface="Times New Roman" pitchFamily="18" charset="0"/>
              </a:rPr>
              <a:t>И мы, как воспитатели, общаясь с детьми большую часть времени, должны воспитывать в наших детях уважительное отношение к своим родным, стремиться оберегать себя и близких, помогать друг другу. Ребенок должен понимать, что все хорошее начинается с родного дома и мамы.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56" y="1"/>
            <a:ext cx="7955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600" b="1" cap="none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6776" y="528771"/>
            <a:ext cx="8187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Углубление знаний детей о культуре и традициях семейных взаимоотношений, пробуждение чувства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заботливого отношения и любви к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бабушке и маме.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0145" y="0"/>
            <a:ext cx="36574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200" b="1" i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4410" y="1516019"/>
            <a:ext cx="36574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3200" b="1" i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48640" y="1895568"/>
            <a:ext cx="8314006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П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ровести цикл занятий по теме проекта;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Пробудить желание и стремление к эмоциональному общению с родными,</a:t>
            </a:r>
            <a:r>
              <a:rPr kumimoji="0" lang="ru-RU" sz="230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способности к эмоциональному сопереживанию, 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представления детей о роли  бабушки и их жизни;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Знакомство детей со стихотворными и прозаическими произведениями художественной литературы по теме;</a:t>
            </a:r>
          </a:p>
          <a:p>
            <a:pPr algn="just">
              <a:buFontTx/>
              <a:buChar char="-"/>
            </a:pP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Приобщение родителей к созданию поздравительного видеоролика «Бабушку свою очень сильно я люблю»;</a:t>
            </a:r>
          </a:p>
          <a:p>
            <a:pPr algn="just">
              <a:buFontTx/>
              <a:buChar char="-"/>
            </a:pP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через пение, танцы, театрализованную деятельность, творческую    </a:t>
            </a:r>
          </a:p>
          <a:p>
            <a:pPr algn="just">
              <a:buFontTx/>
              <a:buChar char="-"/>
            </a:pP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совместную  деятельность детей и воспитателей;</a:t>
            </a:r>
          </a:p>
          <a:p>
            <a:pPr lvl="0" algn="just">
              <a:buFontTx/>
              <a:buChar char="-"/>
            </a:pP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-Обогащение словарного запаса.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0380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23" y="970670"/>
            <a:ext cx="7104185" cy="5345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дети, воспитатели, родители.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662" y="450167"/>
            <a:ext cx="7955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3200" b="1" cap="none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7668" y="1668751"/>
            <a:ext cx="4925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проведения проекта:</a:t>
            </a:r>
            <a:endParaRPr lang="ru-RU" sz="2800" b="1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 txBox="1">
            <a:spLocks/>
          </p:cNvSpPr>
          <p:nvPr/>
        </p:nvSpPr>
        <p:spPr>
          <a:xfrm>
            <a:off x="644769" y="2192215"/>
            <a:ext cx="7104185" cy="534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недели – с 9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ноября по 30 ноября 2020 года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6440" y="2693348"/>
            <a:ext cx="2514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проекта:</a:t>
            </a:r>
            <a:endParaRPr lang="ru-RU" sz="2800" b="1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 txBox="1">
            <a:spLocks/>
          </p:cNvSpPr>
          <p:nvPr/>
        </p:nvSpPr>
        <p:spPr>
          <a:xfrm>
            <a:off x="586154" y="3188676"/>
            <a:ext cx="7104185" cy="534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творческий, краткосрочный, групповой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4958" y="3675742"/>
            <a:ext cx="6257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Предполагаемый продукт проекта:</a:t>
            </a:r>
            <a:endParaRPr lang="ru-RU" sz="2800" b="1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 txBox="1">
            <a:spLocks/>
          </p:cNvSpPr>
          <p:nvPr/>
        </p:nvSpPr>
        <p:spPr>
          <a:xfrm>
            <a:off x="232117" y="4149969"/>
            <a:ext cx="7104185" cy="1237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поздравительный видеоролик для бабушек и мам, по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дарки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мам и бабушек, поздравительная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открытка «Мамочке любимой»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73722" y="806314"/>
            <a:ext cx="7990451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A0209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 проекта.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E0A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этап.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актуальности и значимости проекта, постановка цели и задач проекта.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и подбор методической литературы.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перспективного плана.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методов работы: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занятия;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наблюдения;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игры;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беседы;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чтение художественной литературы;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рассматривание иллюстраций.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наглядно - дидактического материала и художественной литературы по теме проекта.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9807" y="281354"/>
            <a:ext cx="45296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проекта:</a:t>
            </a:r>
            <a:endParaRPr lang="ru-RU" sz="3200" b="1" i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0380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184612"/>
            <a:ext cx="769502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E0A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этап.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детей с художественной литературой: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 бабушку Арину», «Внуки бабушкам идут», «Забота»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бесед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«Поговорим о бабушках», «Учусь у бабушки»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картин и беседы по их содержанию: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сюжетных картин к сказке «Репка»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«Какая бабушка», дидактическое упражнение «Очень  бабушку люблю, потому что...»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 – ролевые игры: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«Семья», игра-ситуация « Жили гуси у бабуси»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Пальчиковые игры: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«Семья»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Физкультминутки: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«Ладушки»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«Курочка и цыплята»</a:t>
            </a:r>
          </a:p>
        </p:txBody>
      </p:sp>
    </p:spTree>
    <p:extLst>
      <p:ext uri="{BB962C8B-B14F-4D97-AF65-F5344CB8AC3E}">
        <p14:creationId xmlns:p14="http://schemas.microsoft.com/office/powerpoint/2010/main" xmlns="" val="33750380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01857" y="65268"/>
            <a:ext cx="7990451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непосредственной образовательной деятельности: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«Познавательное развитие»: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«Я и моя  бабушка»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«Художественно- эстетическое развитие»: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Рисование: «Печенье и сушки для бабушки»;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Музыкально-художественная деятельность:  разучивание танца «Бабушка любимая», прослушивание песен о бабушке и маме.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Лепка: «Оладушки».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Аппликация и ручной труд: «Подарки для мам и бабушек»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Папка - передвижка «Пословицы и поговорки о семье».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материалов для поздравительного видеоролика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-Создание поздравительного видеоролика «Бабушку свою очень сильно я люблю» (совместно с родителями) и видеоролика для мам.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-Создание поздравительной открытки «Мамочке любимой»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0380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 txBox="1">
            <a:spLocks/>
          </p:cNvSpPr>
          <p:nvPr/>
        </p:nvSpPr>
        <p:spPr>
          <a:xfrm>
            <a:off x="196948" y="365760"/>
            <a:ext cx="7540283" cy="6492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ходе реализации проекта у детей сформировались  представления о роли  бабушки в их жизни; углубились знания о культуре и традициях семейных взаимоотношений, а также воспитывались любовь и уважение к маме.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 овладели  некоторыми приемами взаимодействия с ребенком младшего дошкольного  возраста. Развили умение замечать и принимать индивидуальные проявления ребенка. Развили умение быть активным соучастником ребенка  в его деятельности и творчестве.</a:t>
            </a:r>
          </a:p>
          <a:p>
            <a:pPr algn="just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воспитателей.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Появился более тесный контакт с воспитанниками и их родителями, повысился статус группы и воспитателей.  Повысилась активность  участия родителей в жизни группы.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ходе реализации проекта «Бабушку свою очень сильно я люблю» расширены знания детей о культуре и традициях семейных взаимоотношений, между родителями, детьми и воспитателями сложились доверительные и теплые отношения.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0488" y="0"/>
            <a:ext cx="397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endParaRPr lang="ru-RU" sz="2800" b="1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0526" y="0"/>
            <a:ext cx="7955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проекта:</a:t>
            </a:r>
            <a:endParaRPr lang="ru-RU" sz="3200" b="1" cap="none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482" name="Picture 2" descr="C:\Users\Пользователь\Desktop\проект бабушка\фото\IMG_20201119_111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500" y="1188719"/>
            <a:ext cx="5486401" cy="4114801"/>
          </a:xfrm>
          <a:prstGeom prst="rect">
            <a:avLst/>
          </a:prstGeom>
          <a:noFill/>
        </p:spPr>
      </p:pic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E26B3EF8-61FA-495B-B397-5E4C3BEC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604" y="618977"/>
            <a:ext cx="6428936" cy="5345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Папка-передвижка для родителей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Александрова Елена - Песенка для мамы (минус)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7594" y="599166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078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мамля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00973B19-268F-4A55-A9C5-93C927E0DBD2}" vid="{8350272C-7575-4243-AF49-C1BE1AE312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589</Words>
  <Application>Microsoft Office PowerPoint</Application>
  <PresentationFormat>Экран (4:3)</PresentationFormat>
  <Paragraphs>106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мамля1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Марина</dc:creator>
  <cp:lastModifiedBy>Пользователь</cp:lastModifiedBy>
  <cp:revision>28</cp:revision>
  <dcterms:created xsi:type="dcterms:W3CDTF">2019-10-29T04:43:04Z</dcterms:created>
  <dcterms:modified xsi:type="dcterms:W3CDTF">2020-12-03T04:40:05Z</dcterms:modified>
</cp:coreProperties>
</file>