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DCA0-AF6D-4173-8CA3-D39907BC1D2D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307F-2B51-486C-8B57-36A69DF07A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DCA0-AF6D-4173-8CA3-D39907BC1D2D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307F-2B51-486C-8B57-36A69DF07A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DCA0-AF6D-4173-8CA3-D39907BC1D2D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307F-2B51-486C-8B57-36A69DF07A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DCA0-AF6D-4173-8CA3-D39907BC1D2D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307F-2B51-486C-8B57-36A69DF07A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DCA0-AF6D-4173-8CA3-D39907BC1D2D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307F-2B51-486C-8B57-36A69DF07A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DCA0-AF6D-4173-8CA3-D39907BC1D2D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307F-2B51-486C-8B57-36A69DF07A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DCA0-AF6D-4173-8CA3-D39907BC1D2D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307F-2B51-486C-8B57-36A69DF07A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DCA0-AF6D-4173-8CA3-D39907BC1D2D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307F-2B51-486C-8B57-36A69DF07A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DCA0-AF6D-4173-8CA3-D39907BC1D2D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307F-2B51-486C-8B57-36A69DF07A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DCA0-AF6D-4173-8CA3-D39907BC1D2D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307F-2B51-486C-8B57-36A69DF07A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DCA0-AF6D-4173-8CA3-D39907BC1D2D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307F-2B51-486C-8B57-36A69DF07A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2DCA0-AF6D-4173-8CA3-D39907BC1D2D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5307F-2B51-486C-8B57-36A69DF07A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758PICvv5dY89zm8q99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23528" y="188640"/>
            <a:ext cx="8363272" cy="64807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«Красногорский детский сад»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896488">
            <a:off x="686987" y="1379769"/>
            <a:ext cx="705678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«Бабушку свою очень сильно я люблю!»</a:t>
            </a:r>
            <a:endParaRPr lang="ru-RU" sz="6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5085184"/>
            <a:ext cx="262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 выполнили воспитатели: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Цифренец Ю.А.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Аверьянова Т.Ю.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средней группы 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их родители.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758PICvv5dY89zm8q99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6" y="908720"/>
            <a:ext cx="379014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Тебя, бабуля дорогая,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Люблю всем сердцем и душой!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день матери тебе желаю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Здоровья, пенсии большой!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Никита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Кузаков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ники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836712"/>
            <a:ext cx="2810272" cy="4313127"/>
          </a:xfrm>
          <a:prstGeom prst="rect">
            <a:avLst/>
          </a:prstGeom>
        </p:spPr>
      </p:pic>
      <p:pic>
        <p:nvPicPr>
          <p:cNvPr id="7" name="Рисунок 6" descr="никит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2700062"/>
            <a:ext cx="3696667" cy="41579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758PICvv5dY89zm8q99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1052736"/>
            <a:ext cx="36631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Ты лучик света, позитива,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Бабули лучше в мире нет!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Живи,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роднулечка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счастливо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Много –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долгих лет!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Джангирян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вла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32656"/>
            <a:ext cx="3003798" cy="4005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4365104"/>
            <a:ext cx="28103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Я бабуленьку родную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Очень крепко поцелую,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Ведь бабуленька моя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Очень –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добрая.</a:t>
            </a:r>
          </a:p>
          <a:p>
            <a:pPr algn="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Мухаммад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Миров.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758PICvv5dY89zm8q99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71600" y="908720"/>
            <a:ext cx="3382977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целом мире нет милей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Доброй бабушки моей!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Ты мне лучшая подружка,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Воплощение добра.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поможешь, если нужно,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по ангельски щедра.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Я от всей души желаю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Быть здоровой, молодой.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Никогда ты – точно знаю!-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 состаришься душой.</a:t>
            </a:r>
          </a:p>
          <a:p>
            <a:pPr algn="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Дарина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Якубовская.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ар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43064">
            <a:off x="5368854" y="307714"/>
            <a:ext cx="2950004" cy="3368708"/>
          </a:xfrm>
          <a:prstGeom prst="rect">
            <a:avLst/>
          </a:prstGeom>
        </p:spPr>
      </p:pic>
      <p:pic>
        <p:nvPicPr>
          <p:cNvPr id="7" name="Рисунок 6" descr="дарин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861048"/>
            <a:ext cx="2216844" cy="29969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758PICvv5dY89zm8q99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6" y="764704"/>
            <a:ext cx="477887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Бабушка родная, с днём матери тебя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Ты же дважды мама, у тебя есть я.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этот день чудесный хочется желать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Крепкого здоровья, жить да поживать.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Полина Дубинина.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9" y="2996952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 мамы – работа,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 папы – работа,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 них для меня остаётся суббота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бабушка дома всегда,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Она не ругает меня никогда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Нам хорошо: вот так живём!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Без бабушки какой же дом?!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Ксюша Полякова.</a:t>
            </a:r>
          </a:p>
        </p:txBody>
      </p:sp>
      <p:pic>
        <p:nvPicPr>
          <p:cNvPr id="7" name="Рисунок 6" descr="ксю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08920"/>
            <a:ext cx="1738287" cy="3577183"/>
          </a:xfrm>
          <a:prstGeom prst="rect">
            <a:avLst/>
          </a:prstGeom>
        </p:spPr>
      </p:pic>
      <p:pic>
        <p:nvPicPr>
          <p:cNvPr id="8" name="Рисунок 7" descr="ксюш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429000"/>
            <a:ext cx="2046439" cy="30689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758PICvv5dY89zm8q99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71600" y="1556792"/>
            <a:ext cx="32175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Очень бабушку мою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Маму мамину люблю.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 неё морщинок много,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на лбу седая прядь,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Так и хочется потрогать,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потом поцеловать.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Андрей Перов.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андрей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861048"/>
            <a:ext cx="2031690" cy="2708920"/>
          </a:xfrm>
          <a:prstGeom prst="rect">
            <a:avLst/>
          </a:prstGeom>
        </p:spPr>
      </p:pic>
      <p:pic>
        <p:nvPicPr>
          <p:cNvPr id="7" name="Рисунок 6" descr="андрей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692696"/>
            <a:ext cx="3611893" cy="2708920"/>
          </a:xfrm>
          <a:prstGeom prst="rect">
            <a:avLst/>
          </a:prstGeom>
        </p:spPr>
      </p:pic>
      <p:pic>
        <p:nvPicPr>
          <p:cNvPr id="8" name="Рисунок 7" descr="андре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501008"/>
            <a:ext cx="3707904" cy="27809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758PICvv5dY89zm8q99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Музыкальное поздравление от группы «НЕПОСЕДЫ»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песня: «МАМЕ…»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creenshot_20201125_140429_com.whatsapp.jpg"/>
          <p:cNvPicPr>
            <a:picLocks noChangeAspect="1"/>
          </p:cNvPicPr>
          <p:nvPr/>
        </p:nvPicPr>
        <p:blipFill>
          <a:blip r:embed="rId3" cstate="print"/>
          <a:srcRect l="6688" r="6688"/>
          <a:stretch>
            <a:fillRect/>
          </a:stretch>
        </p:blipFill>
        <p:spPr>
          <a:xfrm>
            <a:off x="611560" y="2348880"/>
            <a:ext cx="7920880" cy="43313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758PICvv5dY89zm8q99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22104" y="332656"/>
            <a:ext cx="78997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Бабушка я тебя люблю!!!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IMG-20201124-WA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340768"/>
            <a:ext cx="3795563" cy="520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3758PICvv5dY89zm8q99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-20201124-WA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60648"/>
            <a:ext cx="5135860" cy="621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3758PICvv5dY89zm8q99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-20201124-WA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88640"/>
            <a:ext cx="4803998" cy="6405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3758PICvv5dY89zm8q99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-20201124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60648"/>
            <a:ext cx="7653217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758PICvv5dY89zm8q99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Сформировать осознанное понимание значимости матерей в жизни детей. Воспитывать уважение и заботу, умение оказывать бережное отношение, желание помочь и делать приятное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маме, бабушке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самому дорогому человеку на земле. Развивать желание проводить совместные праздники.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Обобщить знания детей о международном празднике - «День Матери».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Побудить детей выразить благодарность своим матерям за заботу через продуктивную деятельность (рисунки пластилином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«коллективный рисунок «Букет желаний»,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составление творческих рассказов о мамах,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аппликация «Сердечное дерево для бабушки).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Воспитывать у детей уважение и заботливое отношение к матери, бабушке, желание оказывать им посильную помощь, углубить знания детей о роли мамы в их жизни.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Способствовать сплочённости детского и родительского коллектива.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Развивать познавательный интерес, инициативность, самостоятельность, творческие способности детей.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Способствовать развитию всех компонентов устной речи через словесные, дидактические и сюжетно-ролевые игры, выразительное чтение стихов, пословиц, составление рассказов о маме.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Развивать коммуникативные навыки детей, умение находить выход из проблемных ситуаций.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Воспитывать доброжелательное общение детей в играх, продуктивной совместной деятельности между сверстниками и взрослыми.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Создать хорошее, радостное настроение у детей и их близких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3758PICvv5dY89zm8q99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-20201124-WA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76672"/>
            <a:ext cx="7678297" cy="5932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3758PICvv5dY89zm8q99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-20201124-WA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41" y="764704"/>
            <a:ext cx="8580231" cy="5328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3758PICvv5dY89zm8q99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-20201124-WA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60648"/>
            <a:ext cx="6671241" cy="6269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758PICvv5dY89zm8q99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8964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Бабуля – эти все слова для тебя!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IMG_20201118_0938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44824"/>
            <a:ext cx="4080453" cy="3060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0201118_0939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374995"/>
            <a:ext cx="4644007" cy="3483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3758PICvv5dY89zm8q99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0201118_094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83968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0201118_0941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88640"/>
            <a:ext cx="4475989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0201118_0941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3996" y="3717032"/>
            <a:ext cx="422446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0201118_0942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429000"/>
            <a:ext cx="4211960" cy="3158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3758PICvv5dY89zm8q99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0201118_094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76672"/>
            <a:ext cx="4248472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0201118_0943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996952"/>
            <a:ext cx="5148064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0201118_1007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88640"/>
            <a:ext cx="3587891" cy="2690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0201118_0945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149080"/>
            <a:ext cx="3203848" cy="23762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3758PICvv5dY89zm8q99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201118_094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3923928" cy="2942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0201118_0944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212976"/>
            <a:ext cx="4644008" cy="348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0201118_1006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88640"/>
            <a:ext cx="3827917" cy="2870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0201118_1033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3501008"/>
            <a:ext cx="2517744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3758PICvv5dY89zm8q99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creenshot_20201125_143045_com.whatsapp.jpg"/>
          <p:cNvPicPr>
            <a:picLocks noChangeAspect="1"/>
          </p:cNvPicPr>
          <p:nvPr/>
        </p:nvPicPr>
        <p:blipFill>
          <a:blip r:embed="rId3" cstate="print"/>
          <a:srcRect l="6688" r="6688"/>
          <a:stretch>
            <a:fillRect/>
          </a:stretch>
        </p:blipFill>
        <p:spPr>
          <a:xfrm>
            <a:off x="539552" y="2060848"/>
            <a:ext cx="7920880" cy="4331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03648" y="476672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Пусть весь мир я обойду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лучше бабушки не найду!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758PICvv5dY89zm8q99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Коллективная работа: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«Букет желаний»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creenshot_20201125_143125_com.whatsapp.jpg"/>
          <p:cNvPicPr>
            <a:picLocks noChangeAspect="1"/>
          </p:cNvPicPr>
          <p:nvPr/>
        </p:nvPicPr>
        <p:blipFill>
          <a:blip r:embed="rId3" cstate="print"/>
          <a:srcRect l="35537" r="35537"/>
          <a:stretch>
            <a:fillRect/>
          </a:stretch>
        </p:blipFill>
        <p:spPr>
          <a:xfrm>
            <a:off x="2339752" y="1844824"/>
            <a:ext cx="4176464" cy="45473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758PICvv5dY89zm8q99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Любимой бабушке…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01125_154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556792"/>
            <a:ext cx="6444208" cy="48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758PICvv5dY89zm8q99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Autofit/>
          </a:bodyPr>
          <a:lstStyle/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br>
              <a:rPr lang="ru-RU" sz="1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последнее время, в календаре появилось много праздников. Мы решили обратить внимание на «День Матери», так как он схож с привычным - «8 Марта». Но разница в том, что в этот день поздравляют, чествуют, благодарят женщин, у которых есть дети: мам и бабушек. Мама у всех на свете одна. Именно она делает всё для того, чтобы мы были счастливы. К ней мы идём со своими проблемами. Она всегда всё поймёт, утешит и обнадёжит. Сколько бы мы не говорили о маме – этого будет мало. Важно, чтобы дети понимали, что значит мама в судьбе каждого из них, какую роль она играет в семье. Кроме того, в беседе с детьми, нам удалось выяснить, что практически все дети знают и могут рассказать, чем их мамы заняты дома, о своей совместной с ними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Наш проект – прекрасный повод поразмышлять о роли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матери, бабушки в их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семьи в жизни каждого человека. О семейных традициях и их развитии в современных условиях. Об уважении и почитании матерей, желании помогать и заботиться о них. Проект направлен на развитие положительного отношения ребенка к окружающему миру, приобщению детей к общечеловеческим ценностям, любви к самому близкому и родному человеку – маме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бабушке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 так же на акцентирование внимания родителей на мысли о том, что положительное самоощущение у детей появляется в результате эмоционально наполненных, доверительных контактов с родными и близкими. Уважительное отношение к родителям лежит в основе народной педагогики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758PICvv5dY89zm8q99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75656" y="836712"/>
            <a:ext cx="668747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Любимая</a:t>
            </a:r>
          </a:p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бабулечка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тебе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за всё!!!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3758PICvv5dY89zm8q99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927960">
            <a:off x="1074894" y="2967335"/>
            <a:ext cx="6994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758PICvv5dY89zm8q99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воспитатели, дети средней группы и их родители.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Сроки проведения проекта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с 09.11.2020г. по 30.11.2020г.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758PICvv5dY89zm8q99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Поздравление от родителей….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9" y="1124744"/>
            <a:ext cx="856895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Мама – самое драгоценное слово, его говорят на многих языках…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Ирина Дубинина.</a:t>
            </a:r>
          </a:p>
          <a:p>
            <a:pPr algn="r"/>
            <a:endParaRPr lang="ru-RU" dirty="0" smtClean="0"/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Любимая мамочка, от всего сердца я поздравляю тебя С Днём Матери…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Кузакова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ru-RU" dirty="0" smtClean="0"/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Пусть счастье сопровождает тебя всегда…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Наталья Полякова.</a:t>
            </a:r>
          </a:p>
          <a:p>
            <a:pPr algn="r"/>
            <a:endParaRPr lang="ru-RU" dirty="0" smtClean="0"/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Оставайся такой же доброй, мудрой и понимающей,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Я тебя очень люблю…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Юлия Корнет.</a:t>
            </a:r>
          </a:p>
          <a:p>
            <a:pPr algn="r"/>
            <a:endParaRPr lang="ru-RU" dirty="0" smtClean="0"/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Нет в мире человека дороже и ближе, чем мама, и я не устану никогда благодарить тебя…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Марина Дё.</a:t>
            </a:r>
          </a:p>
          <a:p>
            <a:pPr algn="r"/>
            <a:endParaRPr lang="ru-RU" dirty="0" smtClean="0"/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Всегда помни, моя драгоценная, что ты самая лучшая, обаятельная и бесконечно добрая…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Екатерина Богачёва. </a:t>
            </a:r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758PICvv5dY89zm8q99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Поздравление от родителей…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700808"/>
            <a:ext cx="77048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Ведь ты как настоящий ангел хранитель, который оберегает от обид и разочарований, от слёз и ошибок, от бед и потерь…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Юлия Цифренец.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 праздником любимая мамочка. От всего сердца, желаю чтобы ты была самой счастливой…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Светлана Перова.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758PICvv5dY89zm8q99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Поздравление от детей средней группы «НЕПОСЕДЫ»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412776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Подарю я солнышко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Бабушке своей,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Чтоб в глазах грустиночек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 было у ней.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Засветилось радостно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Этим ясным днём.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Каждая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морщиночка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лице родном.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Я цветочек аленький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Также подарю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скажу ей: «Бабушка, я тебя люблю!»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Тимофей Богачёв.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ти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3" y="1268760"/>
            <a:ext cx="2472248" cy="2338978"/>
          </a:xfrm>
          <a:prstGeom prst="rect">
            <a:avLst/>
          </a:prstGeom>
        </p:spPr>
      </p:pic>
      <p:pic>
        <p:nvPicPr>
          <p:cNvPr id="7" name="Рисунок 6" descr="тим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581128"/>
            <a:ext cx="2747797" cy="2060848"/>
          </a:xfrm>
          <a:prstGeom prst="rect">
            <a:avLst/>
          </a:prstGeom>
        </p:spPr>
      </p:pic>
      <p:pic>
        <p:nvPicPr>
          <p:cNvPr id="8" name="Рисунок 7" descr="тим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1196752"/>
            <a:ext cx="1869672" cy="2492896"/>
          </a:xfrm>
          <a:prstGeom prst="rect">
            <a:avLst/>
          </a:prstGeom>
        </p:spPr>
      </p:pic>
      <p:pic>
        <p:nvPicPr>
          <p:cNvPr id="9" name="Рисунок 8" descr="тимох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4077072"/>
            <a:ext cx="2448272" cy="25986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758PICvv5dY89zm8q99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930226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Бабушки нашей нет в мире родней,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часто читаем и вяжем мы с ней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вместе играем, готовим обед.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Будем с друзьями с бабулей сто лет!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5567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Саша Цифренец.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аш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2463738" cy="3284984"/>
          </a:xfrm>
          <a:prstGeom prst="rect">
            <a:avLst/>
          </a:prstGeom>
        </p:spPr>
      </p:pic>
      <p:pic>
        <p:nvPicPr>
          <p:cNvPr id="7" name="Рисунок 6" descr="саш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32656"/>
            <a:ext cx="2409732" cy="3212976"/>
          </a:xfrm>
          <a:prstGeom prst="rect">
            <a:avLst/>
          </a:prstGeom>
        </p:spPr>
      </p:pic>
      <p:pic>
        <p:nvPicPr>
          <p:cNvPr id="8" name="Рисунок 7" descr="саша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2348880"/>
            <a:ext cx="2895786" cy="3861048"/>
          </a:xfrm>
          <a:prstGeom prst="rect">
            <a:avLst/>
          </a:prstGeom>
        </p:spPr>
      </p:pic>
      <p:pic>
        <p:nvPicPr>
          <p:cNvPr id="9" name="Рисунок 8" descr="саша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3717032"/>
            <a:ext cx="2247714" cy="29969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758PICvv5dY89zm8q99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</p:spPr>
      </p:pic>
      <p:sp>
        <p:nvSpPr>
          <p:cNvPr id="5" name="TextBox 4"/>
          <p:cNvSpPr txBox="1"/>
          <p:nvPr/>
        </p:nvSpPr>
        <p:spPr>
          <a:xfrm>
            <a:off x="1043608" y="692696"/>
            <a:ext cx="31763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Ты не просто мама-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Ты бабушка моя.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не секрет, конечно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 я люблю тебя.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Здоровья пожелаю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сил запас большой.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верь, бабуля, в жизни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Всё будет просто, КЛАСС!!!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Федя Корнет.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федя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32656"/>
            <a:ext cx="2625756" cy="3501008"/>
          </a:xfrm>
          <a:prstGeom prst="rect">
            <a:avLst/>
          </a:prstGeom>
        </p:spPr>
      </p:pic>
      <p:pic>
        <p:nvPicPr>
          <p:cNvPr id="8" name="Рисунок 7" descr="федя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212976"/>
            <a:ext cx="2571750" cy="3429000"/>
          </a:xfrm>
          <a:prstGeom prst="rect">
            <a:avLst/>
          </a:prstGeom>
        </p:spPr>
      </p:pic>
      <p:pic>
        <p:nvPicPr>
          <p:cNvPr id="6" name="Рисунок 5" descr="фед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356992"/>
            <a:ext cx="2376264" cy="32849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579</Words>
  <Application>Microsoft Office PowerPoint</Application>
  <PresentationFormat>Экран (4:3)</PresentationFormat>
  <Paragraphs>118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Муниципальное дошкольное образовательное учреждение «Красногорский детский сад»</vt:lpstr>
      <vt:lpstr>Цель: Сформировать осознанное понимание значимости матерей в жизни детей. Воспитывать уважение и заботу, умение оказывать бережное отношение, желание помочь и делать приятное маме, бабушке самому дорогому человеку на земле. Развивать желание проводить совместные праздники. Задачи: - Обобщить знания детей о международном празднике - «День Матери». - Побудить детей выразить благодарность своим матерям за заботу через продуктивную деятельность (рисунки пластилином «коллективный рисунок «Букет желаний», составление творческих рассказов о мамах, аппликация «Сердечное дерево для бабушки). - Воспитывать у детей уважение и заботливое отношение к матери, бабушке, желание оказывать им посильную помощь, углубить знания детей о роли мамы в их жизни. - Способствовать сплочённости детского и родительского коллектива. - Развивать познавательный интерес, инициативность, самостоятельность, творческие способности детей. - Способствовать развитию всех компонентов устной речи через словесные, дидактические и сюжетно-ролевые игры, выразительное чтение стихов, пословиц, составление рассказов о маме. - Развивать коммуникативные навыки детей, умение находить выход из проблемных ситуаций. - Воспитывать доброжелательное общение детей в играх, продуктивной совместной деятельности между сверстниками и взрослыми. - Создать хорошее, радостное настроение у детей и их близких.</vt:lpstr>
      <vt:lpstr>Актуальность В последнее время, в календаре появилось много праздников. Мы решили обратить внимание на «День Матери», так как он схож с привычным - «8 Марта». Но разница в том, что в этот день поздравляют, чествуют, благодарят женщин, у которых есть дети: мам и бабушек. Мама у всех на свете одна. Именно она делает всё для того, чтобы мы были счастливы. К ней мы идём со своими проблемами. Она всегда всё поймёт, утешит и обнадёжит. Сколько бы мы не говорили о маме – этого будет мало. Важно, чтобы дети понимали, что значит мама в судьбе каждого из них, какую роль она играет в семье. Кроме того, в беседе с детьми, нам удалось выяснить, что практически все дети знают и могут рассказать, чем их мамы заняты дома, о своей совместной с ними деятельности. Наш проект – прекрасный повод поразмышлять о роли матери, бабушки в их семьи в жизни каждого человека. О семейных традициях и их развитии в современных условиях. Об уважении и почитании матерей, желании помогать и заботиться о них. Проект направлен на развитие положительного отношения ребенка к окружающему миру, приобщению детей к общечеловеческим ценностям, любви к самому близкому и родному человеку – маме, бабушке а так же на акцентирование внимания родителей на мысли о том, что положительное самоощущение у детей появляется в результате эмоционально наполненных, доверительных контактов с родными и близкими. Уважительное отношение к родителям лежит в основе народной педагогики.</vt:lpstr>
      <vt:lpstr>Участники проекта: воспитатели, дети средней группы и их родители. Сроки проведения проекта: с 09.11.2020г. по 30.11.2020г. </vt:lpstr>
      <vt:lpstr>Поздравление от родителей….</vt:lpstr>
      <vt:lpstr>  Поздравление от родителей…   </vt:lpstr>
      <vt:lpstr>Поздравление от детей средней группы «НЕПОСЕДЫ»</vt:lpstr>
      <vt:lpstr>Бабушки нашей нет в мире родней, часто читаем и вяжем мы с ней вместе играем, готовим обед. Будем с друзьями с бабулей сто лет!  </vt:lpstr>
      <vt:lpstr>Слайд 9</vt:lpstr>
      <vt:lpstr>Слайд 10</vt:lpstr>
      <vt:lpstr>Слайд 11</vt:lpstr>
      <vt:lpstr>Слайд 12</vt:lpstr>
      <vt:lpstr>Слайд 13</vt:lpstr>
      <vt:lpstr>Слайд 14</vt:lpstr>
      <vt:lpstr>Музыкальное поздравление от группы «НЕПОСЕДЫ» песня: «МАМЕ…»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Коллективная работа: «Букет желаний»</vt:lpstr>
      <vt:lpstr>Любимой бабушке…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«Красногорский детский сад»</dc:title>
  <dc:creator>Asus</dc:creator>
  <cp:lastModifiedBy>Пользователь</cp:lastModifiedBy>
  <cp:revision>24</cp:revision>
  <dcterms:created xsi:type="dcterms:W3CDTF">2020-11-24T11:53:44Z</dcterms:created>
  <dcterms:modified xsi:type="dcterms:W3CDTF">2020-11-25T14:24:22Z</dcterms:modified>
</cp:coreProperties>
</file>