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0" r:id="rId4"/>
    <p:sldId id="261" r:id="rId5"/>
    <p:sldId id="262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Психолог\Наташа\ФОТО ЛАГЕРЬ!!!\DSC08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проекте</a:t>
            </a:r>
            <a:br>
              <a:rPr lang="ru-RU" dirty="0" smtClean="0"/>
            </a:br>
            <a:r>
              <a:rPr lang="ru-RU" dirty="0" smtClean="0"/>
              <a:t>Кто 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3610744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социальная значимость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палаточного лагеря: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1844824"/>
            <a:ext cx="4824536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палаточный лагерь дневного пребывания для воспитанников СРЦН необходим как система приобретения конкретного опыта жизни на природе, развития физических навыков, духовного обогащения, социализации несовершеннолетних воспитанников через общение с успешными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Несовершеннолетние, склонные к совершению правонарушений и состоящие на различных видах профилактического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учета, находящиеся в трудной жизненной ситуации.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084513" cy="2054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:\Психолог\палаточный лагерь\ФОТО ЛАГЕРЬ!!!\IMG_2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4941168"/>
            <a:ext cx="2736304" cy="1824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Психолог\палаточный лагерь\ФОТО ЛАГЕРЬ!!!\IMG_7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260648"/>
            <a:ext cx="2469468" cy="164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Психолог\палаточный лагерь\ФОТО ЛАГЕРЬ!!!\июнь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764915" cy="175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Психолог\палаточный лагерь\ФОТО ЛАГЕРЬ!!!\20220716_124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8" y="259160"/>
            <a:ext cx="2050502" cy="153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iut\Downloads\20220711_1029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1533"/>
            <a:ext cx="2088232" cy="1566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проекте</a:t>
            </a:r>
            <a:br>
              <a:rPr lang="ru-RU" dirty="0" smtClean="0"/>
            </a:br>
            <a:r>
              <a:rPr lang="ru-RU" dirty="0" smtClean="0"/>
              <a:t>Кто 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3610744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1844824"/>
            <a:ext cx="4824536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СРЦН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жизненного опыта, вовлечение в волонтёрскую и социокультурную деятельность, приобщение к спорту и здоровому образу жизни.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 положительного базиса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здорового образа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оциализация воспитанников СРЦН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аскрытие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коммуникативных способностей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Z:\Психолог\палаточный лагерь\ФОТО ЛАГЕРЬ!!!\20220722_144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024336" cy="2268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Психолог\палаточный лагерь\ФОТО ЛАГЕРЬ!!!\IMG_1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32248" cy="148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Психолог\палаточный лагерь\ФОТО ЛАГЕРЬ!!!\20220718_144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9" y="260649"/>
            <a:ext cx="2114239" cy="1585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704856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проекте собраны современные, наиболее интересные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подросткам формы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взаимодействие с успешными людьми в разных видах деятельности, занятия спортивной и экологической направленности, квесты 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природных препятствий, ориентирование на местности, приготовление еды в полевых условиях, психологические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тренинги.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подается в доброжелательной атмосфере, что, наряду со сложными бытовыми условиями палаточного лагеря, позволяет добиться максимального воспитательного эффекта и закалить характер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6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 количественные результаты: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передвижного палаточного лагеря, созданный в июне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активно действует, пользуется популярностью у детей и подростков. Увлекательные встречи с интересными людьми разных профессий позволяют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подросткам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переключиться из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привычной среды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привитые им ложные, неправильные ценности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погрузиться в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обстановку, где эти ценности теряют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актуальность.  В 2020 и 2021 годы палаточный лагерь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проводился из-за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2023 </a:t>
            </a:r>
            <a:r>
              <a:rPr lang="ru-RU" sz="6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палаточный лагерь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регулярно.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проекте</a:t>
            </a:r>
            <a:br>
              <a:rPr lang="ru-RU" dirty="0" smtClean="0"/>
            </a:br>
            <a:r>
              <a:rPr lang="ru-RU" dirty="0" smtClean="0"/>
              <a:t>Кто Мы?</a:t>
            </a:r>
            <a:endParaRPr lang="ru-RU" dirty="0"/>
          </a:p>
        </p:txBody>
      </p:sp>
      <p:pic>
        <p:nvPicPr>
          <p:cNvPr id="5122" name="Picture 2" descr="Z:\Психолог\Наташа\ФОТО ЛАГЕРЬ!!!\IMG_0154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6" y="216867"/>
            <a:ext cx="2635916" cy="1757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Z:\Психолог\Наташа\ФОТО ЛАГЕРЬ!!!\IMG_0225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60" y="216867"/>
            <a:ext cx="2674592" cy="1783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36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75467"/>
            <a:ext cx="784887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БЛАГОПОЛУЧАТЕЛИ: Воспитанники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СРЦН Вышневолоцкого 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ВОЛОНТЁРЫ: Клуб волонтёров Холдинга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Мосинжпроект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ВЛАСТИ: Администрация Тверской области, Министерство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и демографической политики Тверской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ДЕЙСТВУЮЩИЕ ЛИЦА</a:t>
            </a:r>
          </a:p>
        </p:txBody>
      </p:sp>
      <p:pic>
        <p:nvPicPr>
          <p:cNvPr id="6146" name="Picture 2" descr="Z:\Психолог\Наташа\ФОТО ЛАГЕРЬ!!!\IMG_2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Психолог\Наташа\ФОТО ЛАГЕРЬ!!!\IMG_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7325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Психолог\Наташа\ФОТО ЛАГЕРЬ!!!\IMG_2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5177324"/>
            <a:ext cx="2433470" cy="16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Психолог\Наташа\ФОТО ЛАГЕРЬ!!!\ию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268760"/>
            <a:ext cx="2076942" cy="14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47611"/>
            <a:ext cx="38884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 проект – это отличный способ адаптации в обществе, которая необходима каждому ребенку. Возможность почувствовать себя равным среди других людей, приобрести полезные умения и навыки, научиться действовать в команде. Раскрыть свои способности и таланты. Прожить несколько недель, наслаждаясь свежим воздухом, лесом, активными играми, походами, соревнованиями, что особенно важно для невыездных детишек, которые в режиме 24/7 находятся в стенах </a:t>
            </a:r>
            <a:r>
              <a:rPr lang="ru-RU" dirty="0" smtClean="0"/>
              <a:t>реабилитационного центра.</a:t>
            </a:r>
            <a:endParaRPr lang="ru-RU" dirty="0"/>
          </a:p>
          <a:p>
            <a:r>
              <a:rPr lang="ru-RU" dirty="0"/>
              <a:t>Отдых в таком лагере позволяет ребенку лучше узнать себя и свои </a:t>
            </a:r>
            <a:r>
              <a:rPr lang="ru-RU" dirty="0" smtClean="0"/>
              <a:t>способности. </a:t>
            </a:r>
            <a:r>
              <a:rPr lang="ru-RU" dirty="0"/>
              <a:t>А еще – дарит ни с чем не сравнимое чувство победы, которое особенно ценно в подростковом возрасте – «Я сумел! Я смог! Я добился!» </a:t>
            </a:r>
          </a:p>
        </p:txBody>
      </p:sp>
      <p:pic>
        <p:nvPicPr>
          <p:cNvPr id="7170" name="Picture 2" descr="Z:\Психолог\палаточный лагерь\ФОТО ЛАГЕРЬ!!!\20220716_17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2" y="246040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Психолог\палаточный лагерь\ФОТО ЛАГЕРЬ!!!\IMG_2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6" y="5301208"/>
            <a:ext cx="2163391" cy="14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Z:\Психолог\палаточный лагерь\ФОТО ЛАГЕРЬ!!!\IMG_2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040"/>
            <a:ext cx="2383141" cy="15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:\Психолог\палаточный лагерь\ФОТО ЛАГЕРЬ!!!\IMG_2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000240"/>
            <a:ext cx="2582563" cy="17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Z:\Психолог\палаточный лагерь\ФОТО ЛАГЕРЬ!!!\20170715_103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96" y="2132856"/>
            <a:ext cx="1384117" cy="24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Z:\Психолог\палаточный лагерь\ФОТО ЛАГЕРЬ!!!\DSC034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5" y="1988840"/>
            <a:ext cx="2163172" cy="1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Z:\Психолог\палаточный лагерь\ФОТО ЛАГЕРЬ!!!\IMG_22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6" y="3717032"/>
            <a:ext cx="2186366" cy="14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Z:\Психолог\Наташа\ФОТО ЛАГЕРЬ!!!\DSC08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</TotalTime>
  <Words>439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О проекте Кто Мы?</vt:lpstr>
      <vt:lpstr>О проекте Кто Мы?</vt:lpstr>
      <vt:lpstr>О проекте Кто Мы?</vt:lpstr>
      <vt:lpstr>ДЕЙСТВУЮЩИЕ ЛИЦА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Priut</dc:creator>
  <cp:lastModifiedBy>Priut</cp:lastModifiedBy>
  <cp:revision>26</cp:revision>
  <dcterms:created xsi:type="dcterms:W3CDTF">2023-05-15T06:41:04Z</dcterms:created>
  <dcterms:modified xsi:type="dcterms:W3CDTF">2024-05-13T05:39:11Z</dcterms:modified>
</cp:coreProperties>
</file>