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3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72" d="100"/>
          <a:sy n="72" d="100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wnloads\11d3feb3b48164f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ownloads\87b662fcbe3466f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ownloads\11d3feb3b48164f.mp3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ownloads\videoplayback.mp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86-1280x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4544" y="0"/>
            <a:ext cx="979308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548680"/>
            <a:ext cx="6768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  <a:latin typeface="Gabriola" pitchFamily="82" charset="0"/>
                <a:cs typeface="Angsana New" pitchFamily="18" charset="-34"/>
              </a:rPr>
              <a:t>   Среди   звезд  </a:t>
            </a:r>
          </a:p>
          <a:p>
            <a:pPr algn="ctr"/>
            <a:r>
              <a:rPr lang="ru-RU" sz="9600" b="1" dirty="0" smtClean="0">
                <a:solidFill>
                  <a:schemeClr val="bg1"/>
                </a:solidFill>
                <a:latin typeface="Gabriola" pitchFamily="82" charset="0"/>
                <a:cs typeface="Angsana New" pitchFamily="18" charset="-34"/>
              </a:rPr>
              <a:t>    и</a:t>
            </a:r>
          </a:p>
          <a:p>
            <a:pPr algn="ctr"/>
            <a:r>
              <a:rPr lang="ru-RU" sz="9600" b="1" dirty="0" smtClean="0">
                <a:solidFill>
                  <a:schemeClr val="bg1"/>
                </a:solidFill>
                <a:latin typeface="Gabriola" pitchFamily="82" charset="0"/>
                <a:cs typeface="Angsana New" pitchFamily="18" charset="-34"/>
              </a:rPr>
              <a:t>    галактик</a:t>
            </a:r>
            <a:endParaRPr lang="ru-RU" sz="9600" b="1" dirty="0">
              <a:solidFill>
                <a:schemeClr val="bg1"/>
              </a:solidFill>
              <a:latin typeface="Gabriola" pitchFamily="82" charset="0"/>
              <a:cs typeface="Angsana New" pitchFamily="18" charset="-34"/>
            </a:endParaRPr>
          </a:p>
        </p:txBody>
      </p:sp>
      <p:pic>
        <p:nvPicPr>
          <p:cNvPr id="4" name="11d3feb3b48164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oyuz-apollon-stykovka-pol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862188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0e912d9a63c03a949c30a2104c572652d453db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478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to-iz-kosmosa-Toma-Pesk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717032"/>
            <a:ext cx="4283968" cy="3140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6056" y="602128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cs typeface="Arabic Typesetting" pitchFamily="66" charset="-78"/>
              </a:rPr>
              <a:t>Юрий Алексеевич Гагарин</a:t>
            </a:r>
            <a:endParaRPr lang="ru-RU" sz="2400" dirty="0">
              <a:solidFill>
                <a:schemeClr val="bg1"/>
              </a:solidFill>
              <a:cs typeface="Arabic Typesetting" pitchFamily="66" charset="-78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-first-photos-of-the-cosmos-in-2016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orig-15612275749dcad484675990487625263b6912266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"/>
            <a:ext cx="4644008" cy="321297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5991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korenie_kosmos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4203163-9a67a5b517e3bf03a1f74d0a0331ca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emlya-so-sputnika.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30916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365104"/>
            <a:ext cx="3203848" cy="2492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21088"/>
            <a:ext cx="55801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В космической ракете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С название «Восток»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Он первым на планете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 Подняться к звёздам смог.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Поёт об этом песни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Весенняя капель: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Навеки будут вместе 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Гагарин и апрель.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df4d333414647.56aa48e18f5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87b662fcbe3466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20x1200_512946_[www.ArtFile.ru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5661248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Batang" pitchFamily="18" charset="-127"/>
                <a:ea typeface="Batang" pitchFamily="18" charset="-127"/>
              </a:rPr>
              <a:t>Спасибо за внимание!</a:t>
            </a:r>
            <a:endParaRPr lang="ru-RU" sz="40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11d3feb3b48164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stol.com.ua-322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930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941168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Sylfaen" pitchFamily="18" charset="0"/>
              </a:rPr>
              <a:t>«Планета есть колыбель разума, но нельзя вечно жить в колыбели…» </a:t>
            </a:r>
          </a:p>
          <a:p>
            <a:pPr algn="r"/>
            <a:r>
              <a:rPr lang="ru-RU" sz="3200" dirty="0" smtClean="0">
                <a:solidFill>
                  <a:schemeClr val="bg1"/>
                </a:solidFill>
                <a:latin typeface="Sylfaen" pitchFamily="18" charset="0"/>
              </a:rPr>
              <a:t>К. Э. Циолковский </a:t>
            </a:r>
            <a:endParaRPr lang="ru-RU" sz="3200" dirty="0">
              <a:solidFill>
                <a:schemeClr val="bg1"/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m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0"/>
            <a:ext cx="3275856" cy="2204864"/>
          </a:xfrm>
          <a:prstGeom prst="rect">
            <a:avLst/>
          </a:prstGeom>
        </p:spPr>
      </p:pic>
      <p:pic>
        <p:nvPicPr>
          <p:cNvPr id="4" name="Рисунок 3" descr="img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491880" cy="220486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4856a524312c14ed02416d89c548cd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868144" cy="4509120"/>
          </a:xfrm>
          <a:prstGeom prst="rect">
            <a:avLst/>
          </a:prstGeom>
        </p:spPr>
      </p:pic>
      <p:pic>
        <p:nvPicPr>
          <p:cNvPr id="3" name="Рисунок 2" descr="1-sun-815x390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1" y="3861048"/>
            <a:ext cx="5004049" cy="2996952"/>
          </a:xfrm>
          <a:prstGeom prst="rect">
            <a:avLst/>
          </a:prstGeom>
        </p:spPr>
      </p:pic>
      <p:pic>
        <p:nvPicPr>
          <p:cNvPr id="4" name="Рисунок 3" descr="DS8Sj3yWkAEctu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33056"/>
            <a:ext cx="4139952" cy="2924944"/>
          </a:xfrm>
          <a:prstGeom prst="rect">
            <a:avLst/>
          </a:prstGeom>
        </p:spPr>
      </p:pic>
      <p:pic>
        <p:nvPicPr>
          <p:cNvPr id="5" name="Рисунок 4" descr="296528-Sepi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0"/>
            <a:ext cx="4067944" cy="3861047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3b588a1ea23c6a3a6117414e6cbe5c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80112" cy="3717032"/>
          </a:xfrm>
          <a:prstGeom prst="rect">
            <a:avLst/>
          </a:prstGeom>
        </p:spPr>
      </p:pic>
      <p:pic>
        <p:nvPicPr>
          <p:cNvPr id="3" name="Рисунок 2" descr="Hronika-poleta-foto-33-810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3" y="2708920"/>
            <a:ext cx="5724128" cy="414908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66d6e9e17f041cbea9f91531f79805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7456" y="0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  <a:cs typeface="Arabic Typesetting" pitchFamily="66" charset="-78"/>
              </a:rPr>
              <a:t>Работа в космосе</a:t>
            </a:r>
            <a:endParaRPr lang="ru-RU" sz="4000" b="1" dirty="0">
              <a:solidFill>
                <a:schemeClr val="bg1"/>
              </a:solidFill>
              <a:latin typeface="Batang" pitchFamily="18" charset="-127"/>
              <a:ea typeface="Batang" pitchFamily="18" charset="-127"/>
              <a:cs typeface="Arabic Typesetting" pitchFamily="66" charset="-78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67</Words>
  <Application>Microsoft Office PowerPoint</Application>
  <PresentationFormat>Экран (4:3)</PresentationFormat>
  <Paragraphs>16</Paragraphs>
  <Slides>20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19</cp:revision>
  <dcterms:created xsi:type="dcterms:W3CDTF">2021-04-06T09:22:36Z</dcterms:created>
  <dcterms:modified xsi:type="dcterms:W3CDTF">2021-04-07T08:28:02Z</dcterms:modified>
</cp:coreProperties>
</file>