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203E-ADC0-43CC-B075-EB4D6E1DB2CA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9D66-5E55-4DB4-B2F4-2D3305030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64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9D66-5E55-4DB4-B2F4-2D33050308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98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9D66-5E55-4DB4-B2F4-2D33050308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98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6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11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68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4137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38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67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6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86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94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4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3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1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5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62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11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6654-030A-43C0-95C8-2D51964922D5}" type="datetimeFigureOut">
              <a:rPr lang="ru-RU" smtClean="0"/>
              <a:pPr/>
              <a:t>15.02.2011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C49E1A-1C46-4475-994E-CF13E4BA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42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402" y="963385"/>
            <a:ext cx="8445197" cy="2287350"/>
          </a:xfrm>
        </p:spPr>
        <p:txBody>
          <a:bodyPr>
            <a:normAutofit/>
          </a:bodyPr>
          <a:lstStyle/>
          <a:p>
            <a:r>
              <a:rPr lang="ru-RU" dirty="0" smtClean="0"/>
              <a:t>Мини-музей «Мы помним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Учитель: Зубкова Т.В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895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44" y="295036"/>
            <a:ext cx="6530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</a:t>
            </a:r>
          </a:p>
          <a:p>
            <a:r>
              <a:rPr lang="ru-RU" sz="2400" dirty="0" smtClean="0"/>
              <a:t>1 </a:t>
            </a:r>
            <a:r>
              <a:rPr lang="ru-RU" sz="2400" dirty="0"/>
              <a:t>С</a:t>
            </a:r>
            <a:r>
              <a:rPr lang="ru-RU" sz="2400" dirty="0" smtClean="0"/>
              <a:t>оздание мини-музея. </a:t>
            </a:r>
          </a:p>
          <a:p>
            <a:r>
              <a:rPr lang="ru-RU" sz="2400" dirty="0" smtClean="0"/>
              <a:t>2 Использование потенциала музея в образовательной и воспит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/>
              <a:t>тельной деятельности школы по формированию у детей  чувства патриотизма, уважение и гордости к ветеранам войны.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18007" y="3309257"/>
            <a:ext cx="7323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Задачи: </a:t>
            </a:r>
          </a:p>
          <a:p>
            <a:r>
              <a:rPr lang="ru-RU" sz="2400" dirty="0" smtClean="0"/>
              <a:t>1 Развитие интереса к историческому прошлому страны;</a:t>
            </a:r>
          </a:p>
          <a:p>
            <a:r>
              <a:rPr lang="ru-RU" sz="2400" dirty="0" smtClean="0"/>
              <a:t>2 Формирование у детей представления о подвигах народа;</a:t>
            </a:r>
          </a:p>
          <a:p>
            <a:r>
              <a:rPr lang="ru-RU" sz="2400" dirty="0" smtClean="0"/>
              <a:t>3 воспитание уважения и гордости к защитникам Родины.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1886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726" y="956343"/>
            <a:ext cx="4269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 smtClean="0">
                <a:latin typeface="Trebuchet MS" pitchFamily="34" charset="0"/>
                <a:cs typeface="Times New Roman" panose="02020603050405020304" pitchFamily="18" charset="0"/>
              </a:rPr>
              <a:t>   С целью знакомства детей </a:t>
            </a:r>
          </a:p>
          <a:p>
            <a:pPr algn="just" fontAlgn="base"/>
            <a:r>
              <a:rPr lang="ru-RU" sz="2400" dirty="0" smtClean="0">
                <a:latin typeface="Trebuchet MS" pitchFamily="34" charset="0"/>
                <a:cs typeface="Times New Roman" panose="02020603050405020304" pitchFamily="18" charset="0"/>
              </a:rPr>
              <a:t>с историей Великой Отечественной войны в нашем классе организован мини –музей « Мы помним!» </a:t>
            </a:r>
          </a:p>
          <a:p>
            <a:pPr algn="just" fontAlgn="base"/>
            <a:r>
              <a:rPr lang="ru-RU" sz="2400" dirty="0" smtClean="0">
                <a:latin typeface="Trebuchet MS" pitchFamily="34" charset="0"/>
                <a:cs typeface="Times New Roman" panose="02020603050405020304" pitchFamily="18" charset="0"/>
              </a:rPr>
              <a:t>   </a:t>
            </a:r>
          </a:p>
          <a:p>
            <a:pPr algn="just" fontAlgn="base"/>
            <a:r>
              <a:rPr lang="ru-RU" sz="2400" dirty="0" smtClean="0">
                <a:latin typeface="Trebuchet MS" pitchFamily="34" charset="0"/>
                <a:cs typeface="Times New Roman" panose="02020603050405020304" pitchFamily="18" charset="0"/>
              </a:rPr>
              <a:t>    В создании мини-музея активное участие приняли наши учителя, родители (законные представители )которые делились тем, что свято хранится в их семьях.</a:t>
            </a:r>
            <a:endParaRPr lang="ru-RU" sz="2400" dirty="0" smtClean="0">
              <a:solidFill>
                <a:srgbClr val="FF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2" y="812800"/>
            <a:ext cx="4818742" cy="4615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24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59" y="3807679"/>
            <a:ext cx="60415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мини-музея была разбита на несколько этапов. Подготовительный: выбор темы мини-музея совместно с детьми и родителями, сбор материала по данной теме, оформление выставки книг о ВОВ, поделок  и  рисунков на тему «День победы – Великий день»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6115" y="1219201"/>
            <a:ext cx="4078514" cy="4005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72" y="624114"/>
            <a:ext cx="3323771" cy="2583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3" y="595086"/>
            <a:ext cx="3280227" cy="2583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7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59" y="3807679"/>
            <a:ext cx="566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втором этапе</a:t>
            </a:r>
          </a:p>
          <a:p>
            <a:r>
              <a:rPr lang="ru-RU" sz="2400" dirty="0" smtClean="0"/>
              <a:t>С детьми проводились тематические занятия мужества</a:t>
            </a:r>
          </a:p>
          <a:p>
            <a:r>
              <a:rPr lang="ru-RU" sz="2400" dirty="0" smtClean="0"/>
              <a:t> « Истории из армейского чемодана»:</a:t>
            </a:r>
          </a:p>
          <a:p>
            <a:r>
              <a:rPr lang="ru-RU" sz="2400" dirty="0" smtClean="0"/>
              <a:t> - Дети- герои ВОВ;</a:t>
            </a:r>
          </a:p>
          <a:p>
            <a:r>
              <a:rPr lang="ru-RU" sz="2400" dirty="0" smtClean="0"/>
              <a:t>-  Военная техника участвовавшая в годы ВОВ;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2171" y="2583543"/>
            <a:ext cx="2862944" cy="3077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5485" y="246744"/>
            <a:ext cx="2772230" cy="3280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926" y="217714"/>
            <a:ext cx="2654188" cy="3338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7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59" y="3807679"/>
            <a:ext cx="54926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Маленькие герои большой войны</a:t>
            </a:r>
          </a:p>
          <a:p>
            <a:pPr>
              <a:buFontTx/>
              <a:buChar char="-"/>
            </a:pPr>
            <a:r>
              <a:rPr lang="ru-RU" sz="2400" dirty="0" smtClean="0"/>
              <a:t>(животные и война)</a:t>
            </a:r>
          </a:p>
          <a:p>
            <a:pPr>
              <a:buFontTx/>
              <a:buChar char="-"/>
            </a:pPr>
            <a:r>
              <a:rPr lang="ru-RU" sz="2400" dirty="0" smtClean="0"/>
              <a:t>Символы Победы;</a:t>
            </a:r>
          </a:p>
          <a:p>
            <a:pPr>
              <a:buFontTx/>
              <a:buChar char="-"/>
            </a:pPr>
            <a:r>
              <a:rPr lang="ru-RU" sz="2400" dirty="0" smtClean="0"/>
              <a:t>Мы о войне стихами говорим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443" y="377371"/>
            <a:ext cx="2770414" cy="314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4" y="319314"/>
            <a:ext cx="2844799" cy="3265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1857829"/>
            <a:ext cx="3323771" cy="3628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7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59" y="3807679"/>
            <a:ext cx="5492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Женщины на войне;</a:t>
            </a:r>
          </a:p>
          <a:p>
            <a:pPr>
              <a:buFontTx/>
              <a:buChar char="-"/>
            </a:pPr>
            <a:r>
              <a:rPr lang="ru-RU" sz="2400" dirty="0" smtClean="0"/>
              <a:t>Песни военных лет у «костра», который дети изготовили сами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550" y="377371"/>
            <a:ext cx="2362200" cy="314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058" y="319314"/>
            <a:ext cx="2307772" cy="3265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8686" y="1016001"/>
            <a:ext cx="3425371" cy="447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7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542" y="1393371"/>
            <a:ext cx="3979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заключительном этапе ребята решили попробовать себя в роли экскурсовода.</a:t>
            </a:r>
          </a:p>
          <a:p>
            <a:r>
              <a:rPr lang="ru-RU" sz="2400" dirty="0" smtClean="0"/>
              <a:t> Сначала дети проводили экскурсии по мини – музею внутри класса, затем пригласили детей из 1-2 класса  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343" y="3802744"/>
            <a:ext cx="2917370" cy="2627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5315" y="370595"/>
            <a:ext cx="2815771" cy="2720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63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542" y="1262743"/>
            <a:ext cx="81397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Мини-музей – </a:t>
            </a:r>
            <a:r>
              <a:rPr lang="ru-RU" sz="2400" dirty="0" smtClean="0"/>
              <a:t>результаты </a:t>
            </a:r>
            <a:r>
              <a:rPr lang="ru-RU" sz="2400" dirty="0" smtClean="0"/>
              <a:t>общения, совместной работы учителя, детей и их семей, что дает плодотворный результат работы во многих областях воспитательно-образовательного процесса, как в рамках школьного учреждения, так и за его пределами.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542" y="3396343"/>
            <a:ext cx="4717143" cy="3074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6346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2375</TotalTime>
  <Words>289</Words>
  <Application>Microsoft Office PowerPoint</Application>
  <PresentationFormat>Произвольный</PresentationFormat>
  <Paragraphs>33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Мини-музей «Мы помним»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боевой славы в группе как условие патриотического воспитания дошкольников</dc:title>
  <dc:creator>Пользователь</dc:creator>
  <cp:lastModifiedBy>Пользователь</cp:lastModifiedBy>
  <cp:revision>35</cp:revision>
  <dcterms:created xsi:type="dcterms:W3CDTF">2025-02-18T17:11:29Z</dcterms:created>
  <dcterms:modified xsi:type="dcterms:W3CDTF">2011-02-14T18:46:45Z</dcterms:modified>
</cp:coreProperties>
</file>