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</p:sldMasterIdLst>
  <p:sldIdLst>
    <p:sldId id="256" r:id="rId4"/>
    <p:sldId id="260" r:id="rId5"/>
    <p:sldId id="268" r:id="rId6"/>
    <p:sldId id="270" r:id="rId7"/>
    <p:sldId id="269" r:id="rId8"/>
    <p:sldId id="262" r:id="rId9"/>
    <p:sldId id="257" r:id="rId10"/>
    <p:sldId id="287" r:id="rId11"/>
    <p:sldId id="265" r:id="rId12"/>
    <p:sldId id="272" r:id="rId13"/>
    <p:sldId id="275" r:id="rId14"/>
    <p:sldId id="277" r:id="rId15"/>
    <p:sldId id="278" r:id="rId16"/>
    <p:sldId id="281" r:id="rId17"/>
    <p:sldId id="283" r:id="rId18"/>
    <p:sldId id="284" r:id="rId19"/>
    <p:sldId id="298" r:id="rId20"/>
    <p:sldId id="302" r:id="rId21"/>
    <p:sldId id="306" r:id="rId22"/>
    <p:sldId id="305" r:id="rId23"/>
    <p:sldId id="299" r:id="rId24"/>
  </p:sldIdLst>
  <p:sldSz cx="12192000" cy="6858000"/>
  <p:notesSz cx="6858000" cy="9144000"/>
  <p:defaultTextStyle>
    <a:defPPr>
      <a:defRPr lang="ru-RU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4" autoAdjust="0"/>
    <p:restoredTop sz="94660" autoAdjust="0"/>
  </p:normalViewPr>
  <p:slideViewPr>
    <p:cSldViewPr snapToGrid="0" showGuides="1">
      <p:cViewPr varScale="1">
        <p:scale>
          <a:sx n="98" d="100"/>
          <a:sy n="98" d="100"/>
        </p:scale>
        <p:origin x="-82" y="-120"/>
      </p:cViewPr>
      <p:guideLst>
        <p:guide orient="horz" pos="2160"/>
        <p:guide pos="2925"/>
      </p:guideLst>
    </p:cSldViewPr>
  </p:slideViewPr>
  <p:outlineViewPr>
    <p:cViewPr>
      <p:scale>
        <a:sx n="33" d="100"/>
        <a:sy n="33" d="100"/>
      </p:scale>
      <p:origin x="0" y="6828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 fontAlgn="auto"/>
            <a:r>
              <a:rPr lang="ru-RU" strike="noStrike" noProof="1" smtClean="0"/>
              <a:t>Образец заголовка</a:t>
            </a:r>
            <a:endParaRPr lang="ru-RU" strike="noStrike" noProof="1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fontAlgn="auto"/>
            <a:r>
              <a:rPr lang="ru-RU" strike="noStrike" noProof="1" smtClean="0"/>
              <a:t>Образец подзаголовка</a:t>
            </a:r>
            <a:endParaRPr lang="ru-RU" strike="noStrike" noProof="1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6870A72-B632-4589-AB23-018CAF3497A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30.05.2022</a:t>
            </a:fld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CB36B2F-C38F-4718-8A5E-800AB9083F2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ru-RU" strike="noStrike" noProof="1" smtClean="0"/>
              <a:t>Образец заголовка</a:t>
            </a:r>
            <a:endParaRPr lang="ru-RU" strike="noStrike" noProof="1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auto"/>
            <a:r>
              <a:rPr lang="ru-RU" strike="noStrike" noProof="1" smtClean="0"/>
              <a:t>Образец текста</a:t>
            </a:r>
          </a:p>
          <a:p>
            <a:pPr lvl="1" fontAlgn="auto"/>
            <a:r>
              <a:rPr lang="ru-RU" strike="noStrike" noProof="1" smtClean="0"/>
              <a:t>Второй уровень</a:t>
            </a:r>
          </a:p>
          <a:p>
            <a:pPr lvl="2" fontAlgn="auto"/>
            <a:r>
              <a:rPr lang="ru-RU" strike="noStrike" noProof="1" smtClean="0"/>
              <a:t>Третий уровень</a:t>
            </a:r>
          </a:p>
          <a:p>
            <a:pPr lvl="3" fontAlgn="auto"/>
            <a:r>
              <a:rPr lang="ru-RU" strike="noStrike" noProof="1" smtClean="0"/>
              <a:t>Четвертый уровень</a:t>
            </a:r>
          </a:p>
          <a:p>
            <a:pPr lvl="4" fontAlgn="auto"/>
            <a:r>
              <a:rPr lang="ru-RU" strike="noStrike" noProof="1" smtClean="0"/>
              <a:t>Пятый уровень</a:t>
            </a:r>
            <a:endParaRPr lang="ru-RU" strike="noStrike" noProof="1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6870A72-B632-4589-AB23-018CAF3497A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30.05.2022</a:t>
            </a:fld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CB36B2F-C38F-4718-8A5E-800AB9083F2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pPr fontAlgn="auto"/>
            <a:r>
              <a:rPr lang="ru-RU" strike="noStrike" noProof="1" smtClean="0"/>
              <a:t>Образец заголовка</a:t>
            </a:r>
            <a:endParaRPr lang="ru-RU" strike="noStrike" noProof="1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 fontAlgn="auto"/>
            <a:r>
              <a:rPr lang="ru-RU" strike="noStrike" noProof="1" smtClean="0"/>
              <a:t>Образец текста</a:t>
            </a:r>
          </a:p>
          <a:p>
            <a:pPr lvl="1" fontAlgn="auto"/>
            <a:r>
              <a:rPr lang="ru-RU" strike="noStrike" noProof="1" smtClean="0"/>
              <a:t>Второй уровень</a:t>
            </a:r>
          </a:p>
          <a:p>
            <a:pPr lvl="2" fontAlgn="auto"/>
            <a:r>
              <a:rPr lang="ru-RU" strike="noStrike" noProof="1" smtClean="0"/>
              <a:t>Третий уровень</a:t>
            </a:r>
          </a:p>
          <a:p>
            <a:pPr lvl="3" fontAlgn="auto"/>
            <a:r>
              <a:rPr lang="ru-RU" strike="noStrike" noProof="1" smtClean="0"/>
              <a:t>Четвертый уровень</a:t>
            </a:r>
          </a:p>
          <a:p>
            <a:pPr lvl="4" fontAlgn="auto"/>
            <a:r>
              <a:rPr lang="ru-RU" strike="noStrike" noProof="1" smtClean="0"/>
              <a:t>Пятый уровень</a:t>
            </a:r>
            <a:endParaRPr lang="ru-RU" strike="noStrike" noProof="1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6870A72-B632-4589-AB23-018CAF3497A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30.05.2022</a:t>
            </a:fld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CB36B2F-C38F-4718-8A5E-800AB9083F2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 fontAlgn="auto"/>
            <a:r>
              <a:rPr lang="ru-RU" strike="noStrike" noProof="1" smtClean="0"/>
              <a:t>Образец заголовка</a:t>
            </a:r>
            <a:endParaRPr lang="ru-RU" strike="noStrike" noProof="1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fontAlgn="auto"/>
            <a:r>
              <a:rPr lang="ru-RU" strike="noStrike" noProof="1" smtClean="0"/>
              <a:t>Образец подзаголовка</a:t>
            </a:r>
            <a:endParaRPr lang="ru-RU" strike="noStrike" noProof="1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6870A72-B632-4589-AB23-018CAF3497A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30.05.2022</a:t>
            </a:fld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CB36B2F-C38F-4718-8A5E-800AB9083F2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ru-RU" strike="noStrike" noProof="1" smtClean="0"/>
              <a:t>Образец заголовка</a:t>
            </a:r>
            <a:endParaRPr lang="ru-RU" strike="noStrike" noProof="1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auto"/>
            <a:r>
              <a:rPr lang="ru-RU" strike="noStrike" noProof="1" smtClean="0"/>
              <a:t>Образец текста</a:t>
            </a:r>
          </a:p>
          <a:p>
            <a:pPr lvl="1" fontAlgn="auto"/>
            <a:r>
              <a:rPr lang="ru-RU" strike="noStrike" noProof="1" smtClean="0"/>
              <a:t>Второй уровень</a:t>
            </a:r>
          </a:p>
          <a:p>
            <a:pPr lvl="2" fontAlgn="auto"/>
            <a:r>
              <a:rPr lang="ru-RU" strike="noStrike" noProof="1" smtClean="0"/>
              <a:t>Третий уровень</a:t>
            </a:r>
          </a:p>
          <a:p>
            <a:pPr lvl="3" fontAlgn="auto"/>
            <a:r>
              <a:rPr lang="ru-RU" strike="noStrike" noProof="1" smtClean="0"/>
              <a:t>Четвертый уровень</a:t>
            </a:r>
          </a:p>
          <a:p>
            <a:pPr lvl="4" fontAlgn="auto"/>
            <a:r>
              <a:rPr lang="ru-RU" strike="noStrike" noProof="1" smtClean="0"/>
              <a:t>Пятый уровень</a:t>
            </a:r>
            <a:endParaRPr lang="ru-RU" strike="noStrike" noProof="1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6870A72-B632-4589-AB23-018CAF3497A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30.05.2022</a:t>
            </a:fld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CB36B2F-C38F-4718-8A5E-800AB9083F2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 fontAlgn="auto"/>
            <a:r>
              <a:rPr lang="ru-RU" strike="noStrike" noProof="1" smtClean="0"/>
              <a:t>Образец заголовка</a:t>
            </a:r>
            <a:endParaRPr lang="ru-RU" strike="noStrike" noProof="1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auto"/>
            <a:r>
              <a:rPr lang="ru-RU" strike="noStrike" noProof="1" smtClean="0"/>
              <a:t>Образец текста</a:t>
            </a:r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6870A72-B632-4589-AB23-018CAF3497A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30.05.2022</a:t>
            </a:fld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CB36B2F-C38F-4718-8A5E-800AB9083F2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ru-RU" strike="noStrike" noProof="1" smtClean="0"/>
              <a:t>Образец заголовка</a:t>
            </a:r>
            <a:endParaRPr lang="ru-RU" strike="noStrike" noProof="1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 fontAlgn="auto"/>
            <a:r>
              <a:rPr lang="ru-RU" strike="noStrike" noProof="1" smtClean="0"/>
              <a:t>Образец текста</a:t>
            </a:r>
          </a:p>
          <a:p>
            <a:pPr lvl="1" fontAlgn="auto"/>
            <a:r>
              <a:rPr lang="ru-RU" strike="noStrike" noProof="1" smtClean="0"/>
              <a:t>Второй уровень</a:t>
            </a:r>
          </a:p>
          <a:p>
            <a:pPr lvl="2" fontAlgn="auto"/>
            <a:r>
              <a:rPr lang="ru-RU" strike="noStrike" noProof="1" smtClean="0"/>
              <a:t>Третий уровень</a:t>
            </a:r>
          </a:p>
          <a:p>
            <a:pPr lvl="3" fontAlgn="auto"/>
            <a:r>
              <a:rPr lang="ru-RU" strike="noStrike" noProof="1" smtClean="0"/>
              <a:t>Четвертый уровень</a:t>
            </a:r>
          </a:p>
          <a:p>
            <a:pPr lvl="4" fontAlgn="auto"/>
            <a:r>
              <a:rPr lang="ru-RU" strike="noStrike" noProof="1" smtClean="0"/>
              <a:t>Пятый уровень</a:t>
            </a:r>
            <a:endParaRPr lang="ru-RU" strike="noStrike" noProof="1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 fontAlgn="auto"/>
            <a:r>
              <a:rPr lang="ru-RU" strike="noStrike" noProof="1" smtClean="0"/>
              <a:t>Образец текста</a:t>
            </a:r>
          </a:p>
          <a:p>
            <a:pPr lvl="1" fontAlgn="auto"/>
            <a:r>
              <a:rPr lang="ru-RU" strike="noStrike" noProof="1" smtClean="0"/>
              <a:t>Второй уровень</a:t>
            </a:r>
          </a:p>
          <a:p>
            <a:pPr lvl="2" fontAlgn="auto"/>
            <a:r>
              <a:rPr lang="ru-RU" strike="noStrike" noProof="1" smtClean="0"/>
              <a:t>Третий уровень</a:t>
            </a:r>
          </a:p>
          <a:p>
            <a:pPr lvl="3" fontAlgn="auto"/>
            <a:r>
              <a:rPr lang="ru-RU" strike="noStrike" noProof="1" smtClean="0"/>
              <a:t>Четвертый уровень</a:t>
            </a:r>
          </a:p>
          <a:p>
            <a:pPr lvl="4" fontAlgn="auto"/>
            <a:r>
              <a:rPr lang="ru-RU" strike="noStrike" noProof="1" smtClean="0"/>
              <a:t>Пятый уровень</a:t>
            </a:r>
            <a:endParaRPr lang="ru-RU" strike="noStrike" noProof="1"/>
          </a:p>
        </p:txBody>
      </p:sp>
      <p:sp>
        <p:nvSpPr>
          <p:cNvPr id="5" name="Замещающая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6870A72-B632-4589-AB23-018CAF3497A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30.05.2022</a:t>
            </a:fld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Замещающий 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CB36B2F-C38F-4718-8A5E-800AB9083F2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pPr fontAlgn="auto"/>
            <a:r>
              <a:rPr lang="ru-RU" strike="noStrike" noProof="1" smtClean="0"/>
              <a:t>Образец заголовка</a:t>
            </a:r>
            <a:endParaRPr lang="ru-RU" strike="noStrike" noProof="1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ru-RU" strike="noStrike" noProof="1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 fontAlgn="auto"/>
            <a:r>
              <a:rPr lang="ru-RU" strike="noStrike" noProof="1" smtClean="0"/>
              <a:t>Образец текста</a:t>
            </a:r>
          </a:p>
          <a:p>
            <a:pPr lvl="1" fontAlgn="auto"/>
            <a:r>
              <a:rPr lang="ru-RU" strike="noStrike" noProof="1" smtClean="0"/>
              <a:t>Второй уровень</a:t>
            </a:r>
          </a:p>
          <a:p>
            <a:pPr lvl="2" fontAlgn="auto"/>
            <a:r>
              <a:rPr lang="ru-RU" strike="noStrike" noProof="1" smtClean="0"/>
              <a:t>Третий уровень</a:t>
            </a:r>
          </a:p>
          <a:p>
            <a:pPr lvl="3" fontAlgn="auto"/>
            <a:r>
              <a:rPr lang="ru-RU" strike="noStrike" noProof="1" smtClean="0"/>
              <a:t>Четвертый уровень</a:t>
            </a:r>
          </a:p>
          <a:p>
            <a:pPr lvl="4" fontAlgn="auto"/>
            <a:r>
              <a:rPr lang="ru-RU" strike="noStrike" noProof="1" smtClean="0"/>
              <a:t>Пятый уровень</a:t>
            </a:r>
            <a:endParaRPr lang="ru-RU" strike="noStrike" noProof="1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ru-RU" strike="noStrike" noProof="1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 fontAlgn="auto"/>
            <a:r>
              <a:rPr lang="ru-RU" strike="noStrike" noProof="1" smtClean="0"/>
              <a:t>Образец текста</a:t>
            </a:r>
          </a:p>
          <a:p>
            <a:pPr lvl="1" fontAlgn="auto"/>
            <a:r>
              <a:rPr lang="ru-RU" strike="noStrike" noProof="1" smtClean="0"/>
              <a:t>Второй уровень</a:t>
            </a:r>
          </a:p>
          <a:p>
            <a:pPr lvl="2" fontAlgn="auto"/>
            <a:r>
              <a:rPr lang="ru-RU" strike="noStrike" noProof="1" smtClean="0"/>
              <a:t>Третий уровень</a:t>
            </a:r>
          </a:p>
          <a:p>
            <a:pPr lvl="3" fontAlgn="auto"/>
            <a:r>
              <a:rPr lang="ru-RU" strike="noStrike" noProof="1" smtClean="0"/>
              <a:t>Четвертый уровень</a:t>
            </a:r>
          </a:p>
          <a:p>
            <a:pPr lvl="4" fontAlgn="auto"/>
            <a:r>
              <a:rPr lang="ru-RU" strike="noStrike" noProof="1" smtClean="0"/>
              <a:t>Пятый уровень</a:t>
            </a:r>
            <a:endParaRPr lang="ru-RU" strike="noStrike" noProof="1"/>
          </a:p>
        </p:txBody>
      </p:sp>
      <p:sp>
        <p:nvSpPr>
          <p:cNvPr id="7" name="Замещающая 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6870A72-B632-4589-AB23-018CAF3497A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30.05.2022</a:t>
            </a:fld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Замещающий 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Замещающий 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CB36B2F-C38F-4718-8A5E-800AB9083F2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ru-RU" strike="noStrike" noProof="1" smtClean="0"/>
              <a:t>Образец заголовка</a:t>
            </a:r>
            <a:endParaRPr lang="ru-RU" strike="noStrike" noProof="1"/>
          </a:p>
        </p:txBody>
      </p:sp>
      <p:sp>
        <p:nvSpPr>
          <p:cNvPr id="3" name="Замещающая 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6870A72-B632-4589-AB23-018CAF3497A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30.05.2022</a:t>
            </a:fld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Замещающий 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Замещающий 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CB36B2F-C38F-4718-8A5E-800AB9083F2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ая 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6870A72-B632-4589-AB23-018CAF3497A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30.05.2022</a:t>
            </a:fld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CB36B2F-C38F-4718-8A5E-800AB9083F2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 fontAlgn="auto"/>
            <a:r>
              <a:rPr lang="ru-RU" strike="noStrike" noProof="1" smtClean="0"/>
              <a:t>Образец заголовка</a:t>
            </a:r>
            <a:endParaRPr lang="ru-RU" strike="noStrike" noProof="1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auto"/>
            <a:r>
              <a:rPr lang="ru-RU" strike="noStrike" noProof="1" smtClean="0"/>
              <a:t>Образец текста</a:t>
            </a:r>
          </a:p>
          <a:p>
            <a:pPr lvl="1" fontAlgn="auto"/>
            <a:r>
              <a:rPr lang="ru-RU" strike="noStrike" noProof="1" smtClean="0"/>
              <a:t>Второй уровень</a:t>
            </a:r>
          </a:p>
          <a:p>
            <a:pPr lvl="2" fontAlgn="auto"/>
            <a:r>
              <a:rPr lang="ru-RU" strike="noStrike" noProof="1" smtClean="0"/>
              <a:t>Третий уровень</a:t>
            </a:r>
          </a:p>
          <a:p>
            <a:pPr lvl="3" fontAlgn="auto"/>
            <a:r>
              <a:rPr lang="ru-RU" strike="noStrike" noProof="1" smtClean="0"/>
              <a:t>Четвертый уровень</a:t>
            </a:r>
          </a:p>
          <a:p>
            <a:pPr lvl="4" fontAlgn="auto"/>
            <a:r>
              <a:rPr lang="ru-RU" strike="noStrike" noProof="1" smtClean="0"/>
              <a:t>Пятый уровень</a:t>
            </a:r>
            <a:endParaRPr lang="ru-RU" strike="noStrike" noProof="1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auto"/>
            <a:r>
              <a:rPr lang="ru-RU" strike="noStrike" noProof="1" smtClean="0"/>
              <a:t>Образец текста</a:t>
            </a:r>
          </a:p>
        </p:txBody>
      </p:sp>
      <p:sp>
        <p:nvSpPr>
          <p:cNvPr id="5" name="Замещающая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6870A72-B632-4589-AB23-018CAF3497A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30.05.2022</a:t>
            </a:fld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Замещающий 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CB36B2F-C38F-4718-8A5E-800AB9083F2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ru-RU" strike="noStrike" noProof="1" smtClean="0"/>
              <a:t>Образец заголовка</a:t>
            </a:r>
            <a:endParaRPr lang="ru-RU" strike="noStrike" noProof="1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auto"/>
            <a:r>
              <a:rPr lang="ru-RU" strike="noStrike" noProof="1" smtClean="0"/>
              <a:t>Образец текста</a:t>
            </a:r>
          </a:p>
          <a:p>
            <a:pPr lvl="1" fontAlgn="auto"/>
            <a:r>
              <a:rPr lang="ru-RU" strike="noStrike" noProof="1" smtClean="0"/>
              <a:t>Второй уровень</a:t>
            </a:r>
          </a:p>
          <a:p>
            <a:pPr lvl="2" fontAlgn="auto"/>
            <a:r>
              <a:rPr lang="ru-RU" strike="noStrike" noProof="1" smtClean="0"/>
              <a:t>Третий уровень</a:t>
            </a:r>
          </a:p>
          <a:p>
            <a:pPr lvl="3" fontAlgn="auto"/>
            <a:r>
              <a:rPr lang="ru-RU" strike="noStrike" noProof="1" smtClean="0"/>
              <a:t>Четвертый уровень</a:t>
            </a:r>
          </a:p>
          <a:p>
            <a:pPr lvl="4" fontAlgn="auto"/>
            <a:r>
              <a:rPr lang="ru-RU" strike="noStrike" noProof="1" smtClean="0"/>
              <a:t>Пятый уровень</a:t>
            </a:r>
            <a:endParaRPr lang="ru-RU" strike="noStrike" noProof="1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6870A72-B632-4589-AB23-018CAF3497A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30.05.2022</a:t>
            </a:fld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CB36B2F-C38F-4718-8A5E-800AB9083F2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 fontAlgn="auto"/>
            <a:r>
              <a:rPr lang="ru-RU" strike="noStrike" noProof="1" smtClean="0"/>
              <a:t>Образец заголовка</a:t>
            </a:r>
            <a:endParaRPr lang="ru-RU" strike="noStrike" noProof="1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ru-RU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auto"/>
            <a:r>
              <a:rPr lang="ru-RU" strike="noStrike" noProof="1" smtClean="0"/>
              <a:t>Образец текста</a:t>
            </a:r>
          </a:p>
        </p:txBody>
      </p:sp>
      <p:sp>
        <p:nvSpPr>
          <p:cNvPr id="5" name="Замещающая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6870A72-B632-4589-AB23-018CAF3497A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30.05.2022</a:t>
            </a:fld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Замещающий 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CB36B2F-C38F-4718-8A5E-800AB9083F2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ru-RU" strike="noStrike" noProof="1" smtClean="0"/>
              <a:t>Образец заголовка</a:t>
            </a:r>
            <a:endParaRPr lang="ru-RU" strike="noStrike" noProof="1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auto"/>
            <a:r>
              <a:rPr lang="ru-RU" strike="noStrike" noProof="1" smtClean="0"/>
              <a:t>Образец текста</a:t>
            </a:r>
          </a:p>
          <a:p>
            <a:pPr lvl="1" fontAlgn="auto"/>
            <a:r>
              <a:rPr lang="ru-RU" strike="noStrike" noProof="1" smtClean="0"/>
              <a:t>Второй уровень</a:t>
            </a:r>
          </a:p>
          <a:p>
            <a:pPr lvl="2" fontAlgn="auto"/>
            <a:r>
              <a:rPr lang="ru-RU" strike="noStrike" noProof="1" smtClean="0"/>
              <a:t>Третий уровень</a:t>
            </a:r>
          </a:p>
          <a:p>
            <a:pPr lvl="3" fontAlgn="auto"/>
            <a:r>
              <a:rPr lang="ru-RU" strike="noStrike" noProof="1" smtClean="0"/>
              <a:t>Четвертый уровень</a:t>
            </a:r>
          </a:p>
          <a:p>
            <a:pPr lvl="4" fontAlgn="auto"/>
            <a:r>
              <a:rPr lang="ru-RU" strike="noStrike" noProof="1" smtClean="0"/>
              <a:t>Пятый уровень</a:t>
            </a:r>
            <a:endParaRPr lang="ru-RU" strike="noStrike" noProof="1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6870A72-B632-4589-AB23-018CAF3497A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30.05.2022</a:t>
            </a:fld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CB36B2F-C38F-4718-8A5E-800AB9083F2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pPr fontAlgn="auto"/>
            <a:r>
              <a:rPr lang="ru-RU" strike="noStrike" noProof="1" smtClean="0"/>
              <a:t>Образец заголовка</a:t>
            </a:r>
            <a:endParaRPr lang="ru-RU" strike="noStrike" noProof="1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 fontAlgn="auto"/>
            <a:r>
              <a:rPr lang="ru-RU" strike="noStrike" noProof="1" smtClean="0"/>
              <a:t>Образец текста</a:t>
            </a:r>
          </a:p>
          <a:p>
            <a:pPr lvl="1" fontAlgn="auto"/>
            <a:r>
              <a:rPr lang="ru-RU" strike="noStrike" noProof="1" smtClean="0"/>
              <a:t>Второй уровень</a:t>
            </a:r>
          </a:p>
          <a:p>
            <a:pPr lvl="2" fontAlgn="auto"/>
            <a:r>
              <a:rPr lang="ru-RU" strike="noStrike" noProof="1" smtClean="0"/>
              <a:t>Третий уровень</a:t>
            </a:r>
          </a:p>
          <a:p>
            <a:pPr lvl="3" fontAlgn="auto"/>
            <a:r>
              <a:rPr lang="ru-RU" strike="noStrike" noProof="1" smtClean="0"/>
              <a:t>Четвертый уровень</a:t>
            </a:r>
          </a:p>
          <a:p>
            <a:pPr lvl="4" fontAlgn="auto"/>
            <a:r>
              <a:rPr lang="ru-RU" strike="noStrike" noProof="1" smtClean="0"/>
              <a:t>Пятый уровень</a:t>
            </a:r>
            <a:endParaRPr lang="ru-RU" strike="noStrike" noProof="1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6870A72-B632-4589-AB23-018CAF3497A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30.05.2022</a:t>
            </a:fld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CB36B2F-C38F-4718-8A5E-800AB9083F2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 fontAlgn="auto"/>
            <a:r>
              <a:rPr lang="ru-RU" strike="noStrike" noProof="1" smtClean="0"/>
              <a:t>Образец заголовка</a:t>
            </a:r>
            <a:endParaRPr lang="ru-RU" strike="noStrike" noProof="1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fontAlgn="auto"/>
            <a:r>
              <a:rPr lang="ru-RU" strike="noStrike" noProof="1" smtClean="0"/>
              <a:t>Образец подзаголовка</a:t>
            </a:r>
            <a:endParaRPr lang="ru-RU" strike="noStrike" noProof="1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6870A72-B632-4589-AB23-018CAF3497A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30.05.2022</a:t>
            </a:fld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CB36B2F-C38F-4718-8A5E-800AB9083F2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ru-RU" strike="noStrike" noProof="1" smtClean="0"/>
              <a:t>Образец заголовка</a:t>
            </a:r>
            <a:endParaRPr lang="ru-RU" strike="noStrike" noProof="1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auto"/>
            <a:r>
              <a:rPr lang="ru-RU" strike="noStrike" noProof="1" smtClean="0"/>
              <a:t>Образец текста</a:t>
            </a:r>
          </a:p>
          <a:p>
            <a:pPr lvl="1" fontAlgn="auto"/>
            <a:r>
              <a:rPr lang="ru-RU" strike="noStrike" noProof="1" smtClean="0"/>
              <a:t>Второй уровень</a:t>
            </a:r>
          </a:p>
          <a:p>
            <a:pPr lvl="2" fontAlgn="auto"/>
            <a:r>
              <a:rPr lang="ru-RU" strike="noStrike" noProof="1" smtClean="0"/>
              <a:t>Третий уровень</a:t>
            </a:r>
          </a:p>
          <a:p>
            <a:pPr lvl="3" fontAlgn="auto"/>
            <a:r>
              <a:rPr lang="ru-RU" strike="noStrike" noProof="1" smtClean="0"/>
              <a:t>Четвертый уровень</a:t>
            </a:r>
          </a:p>
          <a:p>
            <a:pPr lvl="4" fontAlgn="auto"/>
            <a:r>
              <a:rPr lang="ru-RU" strike="noStrike" noProof="1" smtClean="0"/>
              <a:t>Пятый уровень</a:t>
            </a:r>
            <a:endParaRPr lang="ru-RU" strike="noStrike" noProof="1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6870A72-B632-4589-AB23-018CAF3497A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30.05.2022</a:t>
            </a:fld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CB36B2F-C38F-4718-8A5E-800AB9083F2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 fontAlgn="auto"/>
            <a:r>
              <a:rPr lang="ru-RU" strike="noStrike" noProof="1" smtClean="0"/>
              <a:t>Образец заголовка</a:t>
            </a:r>
            <a:endParaRPr lang="ru-RU" strike="noStrike" noProof="1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auto"/>
            <a:r>
              <a:rPr lang="ru-RU" strike="noStrike" noProof="1" smtClean="0"/>
              <a:t>Образец текста</a:t>
            </a:r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6870A72-B632-4589-AB23-018CAF3497A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30.05.2022</a:t>
            </a:fld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CB36B2F-C38F-4718-8A5E-800AB9083F2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ru-RU" strike="noStrike" noProof="1" smtClean="0"/>
              <a:t>Образец заголовка</a:t>
            </a:r>
            <a:endParaRPr lang="ru-RU" strike="noStrike" noProof="1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 fontAlgn="auto"/>
            <a:r>
              <a:rPr lang="ru-RU" strike="noStrike" noProof="1" smtClean="0"/>
              <a:t>Образец текста</a:t>
            </a:r>
          </a:p>
          <a:p>
            <a:pPr lvl="1" fontAlgn="auto"/>
            <a:r>
              <a:rPr lang="ru-RU" strike="noStrike" noProof="1" smtClean="0"/>
              <a:t>Второй уровень</a:t>
            </a:r>
          </a:p>
          <a:p>
            <a:pPr lvl="2" fontAlgn="auto"/>
            <a:r>
              <a:rPr lang="ru-RU" strike="noStrike" noProof="1" smtClean="0"/>
              <a:t>Третий уровень</a:t>
            </a:r>
          </a:p>
          <a:p>
            <a:pPr lvl="3" fontAlgn="auto"/>
            <a:r>
              <a:rPr lang="ru-RU" strike="noStrike" noProof="1" smtClean="0"/>
              <a:t>Четвертый уровень</a:t>
            </a:r>
          </a:p>
          <a:p>
            <a:pPr lvl="4" fontAlgn="auto"/>
            <a:r>
              <a:rPr lang="ru-RU" strike="noStrike" noProof="1" smtClean="0"/>
              <a:t>Пятый уровень</a:t>
            </a:r>
            <a:endParaRPr lang="ru-RU" strike="noStrike" noProof="1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 fontAlgn="auto"/>
            <a:r>
              <a:rPr lang="ru-RU" strike="noStrike" noProof="1" smtClean="0"/>
              <a:t>Образец текста</a:t>
            </a:r>
          </a:p>
          <a:p>
            <a:pPr lvl="1" fontAlgn="auto"/>
            <a:r>
              <a:rPr lang="ru-RU" strike="noStrike" noProof="1" smtClean="0"/>
              <a:t>Второй уровень</a:t>
            </a:r>
          </a:p>
          <a:p>
            <a:pPr lvl="2" fontAlgn="auto"/>
            <a:r>
              <a:rPr lang="ru-RU" strike="noStrike" noProof="1" smtClean="0"/>
              <a:t>Третий уровень</a:t>
            </a:r>
          </a:p>
          <a:p>
            <a:pPr lvl="3" fontAlgn="auto"/>
            <a:r>
              <a:rPr lang="ru-RU" strike="noStrike" noProof="1" smtClean="0"/>
              <a:t>Четвертый уровень</a:t>
            </a:r>
          </a:p>
          <a:p>
            <a:pPr lvl="4" fontAlgn="auto"/>
            <a:r>
              <a:rPr lang="ru-RU" strike="noStrike" noProof="1" smtClean="0"/>
              <a:t>Пятый уровень</a:t>
            </a:r>
            <a:endParaRPr lang="ru-RU" strike="noStrike" noProof="1"/>
          </a:p>
        </p:txBody>
      </p:sp>
      <p:sp>
        <p:nvSpPr>
          <p:cNvPr id="5" name="Замещающая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6870A72-B632-4589-AB23-018CAF3497A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30.05.2022</a:t>
            </a:fld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Замещающий 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CB36B2F-C38F-4718-8A5E-800AB9083F2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pPr fontAlgn="auto"/>
            <a:r>
              <a:rPr lang="ru-RU" strike="noStrike" noProof="1" smtClean="0"/>
              <a:t>Образец заголовка</a:t>
            </a:r>
            <a:endParaRPr lang="ru-RU" strike="noStrike" noProof="1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ru-RU" strike="noStrike" noProof="1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 fontAlgn="auto"/>
            <a:r>
              <a:rPr lang="ru-RU" strike="noStrike" noProof="1" smtClean="0"/>
              <a:t>Образец текста</a:t>
            </a:r>
          </a:p>
          <a:p>
            <a:pPr lvl="1" fontAlgn="auto"/>
            <a:r>
              <a:rPr lang="ru-RU" strike="noStrike" noProof="1" smtClean="0"/>
              <a:t>Второй уровень</a:t>
            </a:r>
          </a:p>
          <a:p>
            <a:pPr lvl="2" fontAlgn="auto"/>
            <a:r>
              <a:rPr lang="ru-RU" strike="noStrike" noProof="1" smtClean="0"/>
              <a:t>Третий уровень</a:t>
            </a:r>
          </a:p>
          <a:p>
            <a:pPr lvl="3" fontAlgn="auto"/>
            <a:r>
              <a:rPr lang="ru-RU" strike="noStrike" noProof="1" smtClean="0"/>
              <a:t>Четвертый уровень</a:t>
            </a:r>
          </a:p>
          <a:p>
            <a:pPr lvl="4" fontAlgn="auto"/>
            <a:r>
              <a:rPr lang="ru-RU" strike="noStrike" noProof="1" smtClean="0"/>
              <a:t>Пятый уровень</a:t>
            </a:r>
            <a:endParaRPr lang="ru-RU" strike="noStrike" noProof="1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ru-RU" strike="noStrike" noProof="1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 fontAlgn="auto"/>
            <a:r>
              <a:rPr lang="ru-RU" strike="noStrike" noProof="1" smtClean="0"/>
              <a:t>Образец текста</a:t>
            </a:r>
          </a:p>
          <a:p>
            <a:pPr lvl="1" fontAlgn="auto"/>
            <a:r>
              <a:rPr lang="ru-RU" strike="noStrike" noProof="1" smtClean="0"/>
              <a:t>Второй уровень</a:t>
            </a:r>
          </a:p>
          <a:p>
            <a:pPr lvl="2" fontAlgn="auto"/>
            <a:r>
              <a:rPr lang="ru-RU" strike="noStrike" noProof="1" smtClean="0"/>
              <a:t>Третий уровень</a:t>
            </a:r>
          </a:p>
          <a:p>
            <a:pPr lvl="3" fontAlgn="auto"/>
            <a:r>
              <a:rPr lang="ru-RU" strike="noStrike" noProof="1" smtClean="0"/>
              <a:t>Четвертый уровень</a:t>
            </a:r>
          </a:p>
          <a:p>
            <a:pPr lvl="4" fontAlgn="auto"/>
            <a:r>
              <a:rPr lang="ru-RU" strike="noStrike" noProof="1" smtClean="0"/>
              <a:t>Пятый уровень</a:t>
            </a:r>
            <a:endParaRPr lang="ru-RU" strike="noStrike" noProof="1"/>
          </a:p>
        </p:txBody>
      </p:sp>
      <p:sp>
        <p:nvSpPr>
          <p:cNvPr id="7" name="Замещающая 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6870A72-B632-4589-AB23-018CAF3497A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30.05.2022</a:t>
            </a:fld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Замещающий 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Замещающий 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CB36B2F-C38F-4718-8A5E-800AB9083F2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ru-RU" strike="noStrike" noProof="1" smtClean="0"/>
              <a:t>Образец заголовка</a:t>
            </a:r>
            <a:endParaRPr lang="ru-RU" strike="noStrike" noProof="1"/>
          </a:p>
        </p:txBody>
      </p:sp>
      <p:sp>
        <p:nvSpPr>
          <p:cNvPr id="3" name="Замещающая 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6870A72-B632-4589-AB23-018CAF3497A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30.05.2022</a:t>
            </a:fld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Замещающий 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Замещающий 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CB36B2F-C38F-4718-8A5E-800AB9083F2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ая 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6870A72-B632-4589-AB23-018CAF3497A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30.05.2022</a:t>
            </a:fld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CB36B2F-C38F-4718-8A5E-800AB9083F2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 fontAlgn="auto"/>
            <a:r>
              <a:rPr lang="ru-RU" strike="noStrike" noProof="1" smtClean="0"/>
              <a:t>Образец заголовка</a:t>
            </a:r>
            <a:endParaRPr lang="ru-RU" strike="noStrike" noProof="1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auto"/>
            <a:r>
              <a:rPr lang="ru-RU" strike="noStrike" noProof="1" smtClean="0"/>
              <a:t>Образец текста</a:t>
            </a:r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6870A72-B632-4589-AB23-018CAF3497A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30.05.2022</a:t>
            </a:fld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CB36B2F-C38F-4718-8A5E-800AB9083F2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 fontAlgn="auto"/>
            <a:r>
              <a:rPr lang="ru-RU" strike="noStrike" noProof="1" smtClean="0"/>
              <a:t>Образец заголовка</a:t>
            </a:r>
            <a:endParaRPr lang="ru-RU" strike="noStrike" noProof="1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auto"/>
            <a:r>
              <a:rPr lang="ru-RU" strike="noStrike" noProof="1" smtClean="0"/>
              <a:t>Образец текста</a:t>
            </a:r>
          </a:p>
          <a:p>
            <a:pPr lvl="1" fontAlgn="auto"/>
            <a:r>
              <a:rPr lang="ru-RU" strike="noStrike" noProof="1" smtClean="0"/>
              <a:t>Второй уровень</a:t>
            </a:r>
          </a:p>
          <a:p>
            <a:pPr lvl="2" fontAlgn="auto"/>
            <a:r>
              <a:rPr lang="ru-RU" strike="noStrike" noProof="1" smtClean="0"/>
              <a:t>Третий уровень</a:t>
            </a:r>
          </a:p>
          <a:p>
            <a:pPr lvl="3" fontAlgn="auto"/>
            <a:r>
              <a:rPr lang="ru-RU" strike="noStrike" noProof="1" smtClean="0"/>
              <a:t>Четвертый уровень</a:t>
            </a:r>
          </a:p>
          <a:p>
            <a:pPr lvl="4" fontAlgn="auto"/>
            <a:r>
              <a:rPr lang="ru-RU" strike="noStrike" noProof="1" smtClean="0"/>
              <a:t>Пятый уровень</a:t>
            </a:r>
            <a:endParaRPr lang="ru-RU" strike="noStrike" noProof="1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auto"/>
            <a:r>
              <a:rPr lang="ru-RU" strike="noStrike" noProof="1" smtClean="0"/>
              <a:t>Образец текста</a:t>
            </a:r>
          </a:p>
        </p:txBody>
      </p:sp>
      <p:sp>
        <p:nvSpPr>
          <p:cNvPr id="5" name="Замещающая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6870A72-B632-4589-AB23-018CAF3497A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30.05.2022</a:t>
            </a:fld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Замещающий 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CB36B2F-C38F-4718-8A5E-800AB9083F2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 fontAlgn="auto"/>
            <a:r>
              <a:rPr lang="ru-RU" strike="noStrike" noProof="1" smtClean="0"/>
              <a:t>Образец заголовка</a:t>
            </a:r>
            <a:endParaRPr lang="ru-RU" strike="noStrike" noProof="1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ru-RU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auto"/>
            <a:r>
              <a:rPr lang="ru-RU" strike="noStrike" noProof="1" smtClean="0"/>
              <a:t>Образец текста</a:t>
            </a:r>
          </a:p>
        </p:txBody>
      </p:sp>
      <p:sp>
        <p:nvSpPr>
          <p:cNvPr id="5" name="Замещающая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6870A72-B632-4589-AB23-018CAF3497A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30.05.2022</a:t>
            </a:fld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Замещающий 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CB36B2F-C38F-4718-8A5E-800AB9083F2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ru-RU" strike="noStrike" noProof="1" smtClean="0"/>
              <a:t>Образец заголовка</a:t>
            </a:r>
            <a:endParaRPr lang="ru-RU" strike="noStrike" noProof="1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auto"/>
            <a:r>
              <a:rPr lang="ru-RU" strike="noStrike" noProof="1" smtClean="0"/>
              <a:t>Образец текста</a:t>
            </a:r>
          </a:p>
          <a:p>
            <a:pPr lvl="1" fontAlgn="auto"/>
            <a:r>
              <a:rPr lang="ru-RU" strike="noStrike" noProof="1" smtClean="0"/>
              <a:t>Второй уровень</a:t>
            </a:r>
          </a:p>
          <a:p>
            <a:pPr lvl="2" fontAlgn="auto"/>
            <a:r>
              <a:rPr lang="ru-RU" strike="noStrike" noProof="1" smtClean="0"/>
              <a:t>Третий уровень</a:t>
            </a:r>
          </a:p>
          <a:p>
            <a:pPr lvl="3" fontAlgn="auto"/>
            <a:r>
              <a:rPr lang="ru-RU" strike="noStrike" noProof="1" smtClean="0"/>
              <a:t>Четвертый уровень</a:t>
            </a:r>
          </a:p>
          <a:p>
            <a:pPr lvl="4" fontAlgn="auto"/>
            <a:r>
              <a:rPr lang="ru-RU" strike="noStrike" noProof="1" smtClean="0"/>
              <a:t>Пятый уровень</a:t>
            </a:r>
            <a:endParaRPr lang="ru-RU" strike="noStrike" noProof="1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6870A72-B632-4589-AB23-018CAF3497A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30.05.2022</a:t>
            </a:fld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CB36B2F-C38F-4718-8A5E-800AB9083F2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pPr fontAlgn="auto"/>
            <a:r>
              <a:rPr lang="ru-RU" strike="noStrike" noProof="1" smtClean="0"/>
              <a:t>Образец заголовка</a:t>
            </a:r>
            <a:endParaRPr lang="ru-RU" strike="noStrike" noProof="1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 fontAlgn="auto"/>
            <a:r>
              <a:rPr lang="ru-RU" strike="noStrike" noProof="1" smtClean="0"/>
              <a:t>Образец текста</a:t>
            </a:r>
          </a:p>
          <a:p>
            <a:pPr lvl="1" fontAlgn="auto"/>
            <a:r>
              <a:rPr lang="ru-RU" strike="noStrike" noProof="1" smtClean="0"/>
              <a:t>Второй уровень</a:t>
            </a:r>
          </a:p>
          <a:p>
            <a:pPr lvl="2" fontAlgn="auto"/>
            <a:r>
              <a:rPr lang="ru-RU" strike="noStrike" noProof="1" smtClean="0"/>
              <a:t>Третий уровень</a:t>
            </a:r>
          </a:p>
          <a:p>
            <a:pPr lvl="3" fontAlgn="auto"/>
            <a:r>
              <a:rPr lang="ru-RU" strike="noStrike" noProof="1" smtClean="0"/>
              <a:t>Четвертый уровень</a:t>
            </a:r>
          </a:p>
          <a:p>
            <a:pPr lvl="4" fontAlgn="auto"/>
            <a:r>
              <a:rPr lang="ru-RU" strike="noStrike" noProof="1" smtClean="0"/>
              <a:t>Пятый уровень</a:t>
            </a:r>
            <a:endParaRPr lang="ru-RU" strike="noStrike" noProof="1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6870A72-B632-4589-AB23-018CAF3497A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30.05.2022</a:t>
            </a:fld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CB36B2F-C38F-4718-8A5E-800AB9083F2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ru-RU" strike="noStrike" noProof="1" smtClean="0"/>
              <a:t>Образец заголовка</a:t>
            </a:r>
            <a:endParaRPr lang="ru-RU" strike="noStrike" noProof="1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 fontAlgn="auto"/>
            <a:r>
              <a:rPr lang="ru-RU" strike="noStrike" noProof="1" smtClean="0"/>
              <a:t>Образец текста</a:t>
            </a:r>
          </a:p>
          <a:p>
            <a:pPr lvl="1" fontAlgn="auto"/>
            <a:r>
              <a:rPr lang="ru-RU" strike="noStrike" noProof="1" smtClean="0"/>
              <a:t>Второй уровень</a:t>
            </a:r>
          </a:p>
          <a:p>
            <a:pPr lvl="2" fontAlgn="auto"/>
            <a:r>
              <a:rPr lang="ru-RU" strike="noStrike" noProof="1" smtClean="0"/>
              <a:t>Третий уровень</a:t>
            </a:r>
          </a:p>
          <a:p>
            <a:pPr lvl="3" fontAlgn="auto"/>
            <a:r>
              <a:rPr lang="ru-RU" strike="noStrike" noProof="1" smtClean="0"/>
              <a:t>Четвертый уровень</a:t>
            </a:r>
          </a:p>
          <a:p>
            <a:pPr lvl="4" fontAlgn="auto"/>
            <a:r>
              <a:rPr lang="ru-RU" strike="noStrike" noProof="1" smtClean="0"/>
              <a:t>Пятый уровень</a:t>
            </a:r>
            <a:endParaRPr lang="ru-RU" strike="noStrike" noProof="1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 fontAlgn="auto"/>
            <a:r>
              <a:rPr lang="ru-RU" strike="noStrike" noProof="1" smtClean="0"/>
              <a:t>Образец текста</a:t>
            </a:r>
          </a:p>
          <a:p>
            <a:pPr lvl="1" fontAlgn="auto"/>
            <a:r>
              <a:rPr lang="ru-RU" strike="noStrike" noProof="1" smtClean="0"/>
              <a:t>Второй уровень</a:t>
            </a:r>
          </a:p>
          <a:p>
            <a:pPr lvl="2" fontAlgn="auto"/>
            <a:r>
              <a:rPr lang="ru-RU" strike="noStrike" noProof="1" smtClean="0"/>
              <a:t>Третий уровень</a:t>
            </a:r>
          </a:p>
          <a:p>
            <a:pPr lvl="3" fontAlgn="auto"/>
            <a:r>
              <a:rPr lang="ru-RU" strike="noStrike" noProof="1" smtClean="0"/>
              <a:t>Четвертый уровень</a:t>
            </a:r>
          </a:p>
          <a:p>
            <a:pPr lvl="4" fontAlgn="auto"/>
            <a:r>
              <a:rPr lang="ru-RU" strike="noStrike" noProof="1" smtClean="0"/>
              <a:t>Пятый уровень</a:t>
            </a:r>
            <a:endParaRPr lang="ru-RU" strike="noStrike" noProof="1"/>
          </a:p>
        </p:txBody>
      </p:sp>
      <p:sp>
        <p:nvSpPr>
          <p:cNvPr id="5" name="Замещающая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6870A72-B632-4589-AB23-018CAF3497A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30.05.2022</a:t>
            </a:fld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Замещающий 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CB36B2F-C38F-4718-8A5E-800AB9083F2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pPr fontAlgn="auto"/>
            <a:r>
              <a:rPr lang="ru-RU" strike="noStrike" noProof="1" smtClean="0"/>
              <a:t>Образец заголовка</a:t>
            </a:r>
            <a:endParaRPr lang="ru-RU" strike="noStrike" noProof="1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ru-RU" strike="noStrike" noProof="1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 fontAlgn="auto"/>
            <a:r>
              <a:rPr lang="ru-RU" strike="noStrike" noProof="1" smtClean="0"/>
              <a:t>Образец текста</a:t>
            </a:r>
          </a:p>
          <a:p>
            <a:pPr lvl="1" fontAlgn="auto"/>
            <a:r>
              <a:rPr lang="ru-RU" strike="noStrike" noProof="1" smtClean="0"/>
              <a:t>Второй уровень</a:t>
            </a:r>
          </a:p>
          <a:p>
            <a:pPr lvl="2" fontAlgn="auto"/>
            <a:r>
              <a:rPr lang="ru-RU" strike="noStrike" noProof="1" smtClean="0"/>
              <a:t>Третий уровень</a:t>
            </a:r>
          </a:p>
          <a:p>
            <a:pPr lvl="3" fontAlgn="auto"/>
            <a:r>
              <a:rPr lang="ru-RU" strike="noStrike" noProof="1" smtClean="0"/>
              <a:t>Четвертый уровень</a:t>
            </a:r>
          </a:p>
          <a:p>
            <a:pPr lvl="4" fontAlgn="auto"/>
            <a:r>
              <a:rPr lang="ru-RU" strike="noStrike" noProof="1" smtClean="0"/>
              <a:t>Пятый уровень</a:t>
            </a:r>
            <a:endParaRPr lang="ru-RU" strike="noStrike" noProof="1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ru-RU" strike="noStrike" noProof="1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 fontAlgn="auto"/>
            <a:r>
              <a:rPr lang="ru-RU" strike="noStrike" noProof="1" smtClean="0"/>
              <a:t>Образец текста</a:t>
            </a:r>
          </a:p>
          <a:p>
            <a:pPr lvl="1" fontAlgn="auto"/>
            <a:r>
              <a:rPr lang="ru-RU" strike="noStrike" noProof="1" smtClean="0"/>
              <a:t>Второй уровень</a:t>
            </a:r>
          </a:p>
          <a:p>
            <a:pPr lvl="2" fontAlgn="auto"/>
            <a:r>
              <a:rPr lang="ru-RU" strike="noStrike" noProof="1" smtClean="0"/>
              <a:t>Третий уровень</a:t>
            </a:r>
          </a:p>
          <a:p>
            <a:pPr lvl="3" fontAlgn="auto"/>
            <a:r>
              <a:rPr lang="ru-RU" strike="noStrike" noProof="1" smtClean="0"/>
              <a:t>Четвертый уровень</a:t>
            </a:r>
          </a:p>
          <a:p>
            <a:pPr lvl="4" fontAlgn="auto"/>
            <a:r>
              <a:rPr lang="ru-RU" strike="noStrike" noProof="1" smtClean="0"/>
              <a:t>Пятый уровень</a:t>
            </a:r>
            <a:endParaRPr lang="ru-RU" strike="noStrike" noProof="1"/>
          </a:p>
        </p:txBody>
      </p:sp>
      <p:sp>
        <p:nvSpPr>
          <p:cNvPr id="7" name="Замещающая 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6870A72-B632-4589-AB23-018CAF3497A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30.05.2022</a:t>
            </a:fld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Замещающий 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Замещающий 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CB36B2F-C38F-4718-8A5E-800AB9083F2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ru-RU" strike="noStrike" noProof="1" smtClean="0"/>
              <a:t>Образец заголовка</a:t>
            </a:r>
            <a:endParaRPr lang="ru-RU" strike="noStrike" noProof="1"/>
          </a:p>
        </p:txBody>
      </p:sp>
      <p:sp>
        <p:nvSpPr>
          <p:cNvPr id="3" name="Замещающая 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6870A72-B632-4589-AB23-018CAF3497A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30.05.2022</a:t>
            </a:fld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Замещающий 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Замещающий 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CB36B2F-C38F-4718-8A5E-800AB9083F2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ая 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6870A72-B632-4589-AB23-018CAF3497A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30.05.2022</a:t>
            </a:fld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CB36B2F-C38F-4718-8A5E-800AB9083F2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 fontAlgn="auto"/>
            <a:r>
              <a:rPr lang="ru-RU" strike="noStrike" noProof="1" smtClean="0"/>
              <a:t>Образец заголовка</a:t>
            </a:r>
            <a:endParaRPr lang="ru-RU" strike="noStrike" noProof="1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auto"/>
            <a:r>
              <a:rPr lang="ru-RU" strike="noStrike" noProof="1" smtClean="0"/>
              <a:t>Образец текста</a:t>
            </a:r>
          </a:p>
          <a:p>
            <a:pPr lvl="1" fontAlgn="auto"/>
            <a:r>
              <a:rPr lang="ru-RU" strike="noStrike" noProof="1" smtClean="0"/>
              <a:t>Второй уровень</a:t>
            </a:r>
          </a:p>
          <a:p>
            <a:pPr lvl="2" fontAlgn="auto"/>
            <a:r>
              <a:rPr lang="ru-RU" strike="noStrike" noProof="1" smtClean="0"/>
              <a:t>Третий уровень</a:t>
            </a:r>
          </a:p>
          <a:p>
            <a:pPr lvl="3" fontAlgn="auto"/>
            <a:r>
              <a:rPr lang="ru-RU" strike="noStrike" noProof="1" smtClean="0"/>
              <a:t>Четвертый уровень</a:t>
            </a:r>
          </a:p>
          <a:p>
            <a:pPr lvl="4" fontAlgn="auto"/>
            <a:r>
              <a:rPr lang="ru-RU" strike="noStrike" noProof="1" smtClean="0"/>
              <a:t>Пятый уровень</a:t>
            </a:r>
            <a:endParaRPr lang="ru-RU" strike="noStrike" noProof="1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auto"/>
            <a:r>
              <a:rPr lang="ru-RU" strike="noStrike" noProof="1" smtClean="0"/>
              <a:t>Образец текста</a:t>
            </a:r>
          </a:p>
        </p:txBody>
      </p:sp>
      <p:sp>
        <p:nvSpPr>
          <p:cNvPr id="5" name="Замещающая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6870A72-B632-4589-AB23-018CAF3497A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30.05.2022</a:t>
            </a:fld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Замещающий 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CB36B2F-C38F-4718-8A5E-800AB9083F2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 fontAlgn="auto"/>
            <a:r>
              <a:rPr lang="ru-RU" strike="noStrike" noProof="1" smtClean="0"/>
              <a:t>Образец заголовка</a:t>
            </a:r>
            <a:endParaRPr lang="ru-RU" strike="noStrike" noProof="1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ru-RU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auto"/>
            <a:r>
              <a:rPr lang="ru-RU" strike="noStrike" noProof="1" smtClean="0"/>
              <a:t>Образец текста</a:t>
            </a:r>
          </a:p>
        </p:txBody>
      </p:sp>
      <p:sp>
        <p:nvSpPr>
          <p:cNvPr id="5" name="Замещающая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6870A72-B632-4589-AB23-018CAF3497A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30.05.2022</a:t>
            </a:fld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Замещающий 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CB36B2F-C38F-4718-8A5E-800AB9083F2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ru-RU" altLang="zh-CN" dirty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/>
          <a:p>
            <a:pPr lvl="0"/>
            <a:r>
              <a:rPr lang="ru-RU" altLang="zh-CN" dirty="0"/>
              <a:t>Образец текста</a:t>
            </a:r>
          </a:p>
          <a:p>
            <a:pPr lvl="1"/>
            <a:r>
              <a:rPr lang="ru-RU" altLang="zh-CN" dirty="0"/>
              <a:t>Второй уровень</a:t>
            </a:r>
          </a:p>
          <a:p>
            <a:pPr lvl="2"/>
            <a:r>
              <a:rPr lang="ru-RU" altLang="zh-CN" dirty="0"/>
              <a:t>Третий уровень</a:t>
            </a:r>
          </a:p>
          <a:p>
            <a:pPr lvl="3"/>
            <a:r>
              <a:rPr lang="ru-RU" altLang="zh-CN" dirty="0"/>
              <a:t>Четвертый уровень</a:t>
            </a:r>
          </a:p>
          <a:p>
            <a:pPr lvl="4"/>
            <a:r>
              <a:rPr lang="ru-RU" altLang="zh-CN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6870A72-B632-4589-AB23-018CAF3497A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30.05.2022</a:t>
            </a:fld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CB36B2F-C38F-4718-8A5E-800AB9083F2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ru-RU" altLang="zh-CN" dirty="0"/>
              <a:t>Образец заголовка</a:t>
            </a:r>
          </a:p>
        </p:txBody>
      </p:sp>
      <p:sp>
        <p:nvSpPr>
          <p:cNvPr id="2051" name="Текст 2"/>
          <p:cNvSpPr>
            <a:spLocks noGrp="1"/>
          </p:cNvSpPr>
          <p:nvPr>
            <p:ph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/>
          <a:p>
            <a:pPr lvl="0"/>
            <a:r>
              <a:rPr lang="ru-RU" altLang="zh-CN" dirty="0"/>
              <a:t>Образец текста</a:t>
            </a:r>
          </a:p>
          <a:p>
            <a:pPr lvl="1"/>
            <a:r>
              <a:rPr lang="ru-RU" altLang="zh-CN" dirty="0"/>
              <a:t>Второй уровень</a:t>
            </a:r>
          </a:p>
          <a:p>
            <a:pPr lvl="2"/>
            <a:r>
              <a:rPr lang="ru-RU" altLang="zh-CN" dirty="0"/>
              <a:t>Третий уровень</a:t>
            </a:r>
          </a:p>
          <a:p>
            <a:pPr lvl="3"/>
            <a:r>
              <a:rPr lang="ru-RU" altLang="zh-CN" dirty="0"/>
              <a:t>Четвертый уровень</a:t>
            </a:r>
          </a:p>
          <a:p>
            <a:pPr lvl="4"/>
            <a:r>
              <a:rPr lang="ru-RU" altLang="zh-CN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6870A72-B632-4589-AB23-018CAF3497A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30.05.2022</a:t>
            </a:fld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CB36B2F-C38F-4718-8A5E-800AB9083F2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ru-RU" altLang="zh-CN" dirty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/>
          <a:p>
            <a:pPr lvl="0"/>
            <a:r>
              <a:rPr lang="ru-RU" altLang="zh-CN" dirty="0"/>
              <a:t>Образец текста</a:t>
            </a:r>
          </a:p>
          <a:p>
            <a:pPr lvl="1"/>
            <a:r>
              <a:rPr lang="ru-RU" altLang="zh-CN" dirty="0"/>
              <a:t>Второй уровень</a:t>
            </a:r>
          </a:p>
          <a:p>
            <a:pPr lvl="2"/>
            <a:r>
              <a:rPr lang="ru-RU" altLang="zh-CN" dirty="0"/>
              <a:t>Третий уровень</a:t>
            </a:r>
          </a:p>
          <a:p>
            <a:pPr lvl="3"/>
            <a:r>
              <a:rPr lang="ru-RU" altLang="zh-CN" dirty="0"/>
              <a:t>Четвертый уровень</a:t>
            </a:r>
          </a:p>
          <a:p>
            <a:pPr lvl="4"/>
            <a:r>
              <a:rPr lang="ru-RU" altLang="zh-CN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6870A72-B632-4589-AB23-018CAF3497A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30.05.2022</a:t>
            </a:fld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CB36B2F-C38F-4718-8A5E-800AB9083F2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ctrTitle"/>
          </p:nvPr>
        </p:nvSpPr>
        <p:spPr/>
        <p:txBody>
          <a:bodyPr vert="horz" wrap="square" lIns="91440" tIns="45720" rIns="91440" bIns="45720" anchor="b" anchorCtr="0"/>
          <a:lstStyle/>
          <a:p>
            <a:pPr defTabSz="914400">
              <a:buClrTx/>
              <a:buSzTx/>
              <a:buFontTx/>
              <a:buNone/>
            </a:pPr>
            <a:r>
              <a:rPr lang="ru-RU" altLang="zh-CN" sz="4000" kern="12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+mj-ea"/>
                <a:cs typeface="等线" charset="0"/>
              </a:rPr>
              <a:t>Центр по профилактике детского дорожно-транспортного травматизма  Республики Карелия</a:t>
            </a:r>
            <a:br>
              <a:rPr lang="ru-RU" altLang="zh-CN" sz="4000" kern="12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+mj-ea"/>
                <a:cs typeface="等线" charset="0"/>
              </a:rPr>
            </a:br>
            <a:endParaRPr lang="ru-RU" altLang="zh-CN" sz="4000" kern="1200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  <a:ea typeface="+mj-ea"/>
              <a:cs typeface="等线" charset="0"/>
            </a:endParaRPr>
          </a:p>
        </p:txBody>
      </p:sp>
      <p:sp>
        <p:nvSpPr>
          <p:cNvPr id="3075" name="Подзаголовок 2"/>
          <p:cNvSpPr>
            <a:spLocks noGrp="1"/>
          </p:cNvSpPr>
          <p:nvPr>
            <p:ph type="subTitle" idx="1"/>
          </p:nvPr>
        </p:nvSpPr>
        <p:spPr/>
        <p:txBody>
          <a:bodyPr vert="horz" wrap="square" lIns="91440" tIns="45720" rIns="91440" bIns="45720" anchor="t" anchorCtr="0"/>
          <a:lstStyle/>
          <a:p>
            <a:pPr defTabSz="914400">
              <a:buClrTx/>
              <a:buSzTx/>
            </a:pPr>
            <a:r>
              <a:rPr lang="ru-RU" altLang="zh-CN" sz="4800" kern="12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Лаборатория безопасности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en-US" sz="5400" u="sng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Пешеходы:</a:t>
            </a:r>
            <a:r>
              <a:rPr lang="ru-RU" altLang="en-US" u="sng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/>
            </a:r>
            <a:br>
              <a:rPr lang="ru-RU" altLang="en-US" u="sng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endParaRPr lang="ru-RU" altLang="en-US" u="sng"/>
          </a:p>
        </p:txBody>
      </p:sp>
      <p:sp>
        <p:nvSpPr>
          <p:cNvPr id="4" name="Замещающий текст 3"/>
          <p:cNvSpPr>
            <a:spLocks noGrp="1"/>
          </p:cNvSpPr>
          <p:nvPr>
            <p:ph type="body" sz="half" idx="2"/>
          </p:nvPr>
        </p:nvSpPr>
        <p:spPr>
          <a:xfrm>
            <a:off x="840105" y="1705610"/>
            <a:ext cx="4342765" cy="4470400"/>
          </a:xfrm>
        </p:spPr>
        <p:txBody>
          <a:bodyPr/>
          <a:lstStyle/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ru-RU" altLang="en-US" sz="48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Светофоры 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ru-RU" altLang="en-US" sz="48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Знаки </a:t>
            </a:r>
            <a:endParaRPr lang="ru-RU" altLang="en-US" sz="48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ru-RU" altLang="en-US" sz="48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Пешеходный переход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ru-RU" altLang="en-US" sz="48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Модели автомобилей</a:t>
            </a:r>
            <a:endParaRPr lang="ru-RU" altLang="en-US" sz="48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marL="685800" indent="-685800" algn="l">
              <a:buFont typeface="Arial" panose="020B0604020202020204" pitchFamily="34" charset="0"/>
              <a:buChar char="•"/>
            </a:pPr>
            <a:endParaRPr lang="ru-RU" altLang="en-US" sz="4800"/>
          </a:p>
        </p:txBody>
      </p:sp>
      <p:pic>
        <p:nvPicPr>
          <p:cNvPr id="7" name="Замещающее содержимое 6" descr="1639306746884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523865" y="1819910"/>
            <a:ext cx="4942205" cy="3710940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5398135" y="4767580"/>
            <a:ext cx="762000" cy="510540"/>
          </a:xfrm>
          <a:prstGeom prst="rect">
            <a:avLst/>
          </a:prstGeom>
        </p:spPr>
      </p:pic>
      <p:pic>
        <p:nvPicPr>
          <p:cNvPr id="11" name="Изображение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V="1">
            <a:off x="9877425" y="3841115"/>
            <a:ext cx="335280" cy="330200"/>
          </a:xfrm>
          <a:prstGeom prst="rect">
            <a:avLst/>
          </a:prstGeom>
        </p:spPr>
      </p:pic>
      <p:pic>
        <p:nvPicPr>
          <p:cNvPr id="14" name="Изображение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9614535" y="4312285"/>
            <a:ext cx="861060" cy="5791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en-US" sz="5400" u="sng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Пешеходы:</a:t>
            </a:r>
            <a:r>
              <a:rPr lang="ru-RU" altLang="en-US" u="sng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/>
            </a:r>
            <a:br>
              <a:rPr lang="ru-RU" altLang="en-US" u="sng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endParaRPr lang="ru-RU" altLang="en-US" u="sng"/>
          </a:p>
        </p:txBody>
      </p:sp>
      <p:sp>
        <p:nvSpPr>
          <p:cNvPr id="4" name="Замещающий текст 3"/>
          <p:cNvSpPr>
            <a:spLocks noGrp="1"/>
          </p:cNvSpPr>
          <p:nvPr>
            <p:ph type="body" sz="half" idx="2"/>
          </p:nvPr>
        </p:nvSpPr>
        <p:spPr>
          <a:xfrm>
            <a:off x="840105" y="1705610"/>
            <a:ext cx="4342765" cy="4470400"/>
          </a:xfrm>
        </p:spPr>
        <p:txBody>
          <a:bodyPr/>
          <a:lstStyle/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ru-RU" altLang="en-US" sz="44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Стол-макет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ru-RU" altLang="en-US" sz="44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Дорожные знаки </a:t>
            </a:r>
            <a:endParaRPr lang="ru-RU" altLang="en-US" sz="44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ru-RU" altLang="en-US" sz="44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Фигурки пешеходов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ru-RU" altLang="en-US" sz="44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Машинки</a:t>
            </a:r>
            <a:endParaRPr lang="ru-RU" altLang="en-US" sz="48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marL="685800" indent="-685800" algn="l">
              <a:buFont typeface="Arial" panose="020B0604020202020204" pitchFamily="34" charset="0"/>
              <a:buChar char="•"/>
            </a:pPr>
            <a:endParaRPr lang="ru-RU" altLang="en-US" sz="4800"/>
          </a:p>
        </p:txBody>
      </p:sp>
      <p:pic>
        <p:nvPicPr>
          <p:cNvPr id="5" name="Замещающее содержимое 4" descr="оборудование 3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149" t="-339" r="238" b="-29942"/>
          <a:stretch>
            <a:fillRect/>
          </a:stretch>
        </p:blipFill>
        <p:spPr>
          <a:xfrm>
            <a:off x="5548630" y="1807210"/>
            <a:ext cx="4248785" cy="43986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en-US" sz="5400" u="sng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Пассажиры:</a:t>
            </a:r>
            <a:r>
              <a:rPr lang="ru-RU" altLang="en-US" u="sng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/>
            </a:r>
            <a:br>
              <a:rPr lang="ru-RU" altLang="en-US" u="sng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endParaRPr lang="ru-RU" altLang="en-US" u="sng"/>
          </a:p>
        </p:txBody>
      </p:sp>
      <p:sp>
        <p:nvSpPr>
          <p:cNvPr id="4" name="Замещающий текст 3"/>
          <p:cNvSpPr>
            <a:spLocks noGrp="1"/>
          </p:cNvSpPr>
          <p:nvPr>
            <p:ph type="body" sz="half" idx="2"/>
          </p:nvPr>
        </p:nvSpPr>
        <p:spPr>
          <a:xfrm>
            <a:off x="840105" y="1705610"/>
            <a:ext cx="4708525" cy="4470400"/>
          </a:xfrm>
        </p:spPr>
        <p:txBody>
          <a:bodyPr/>
          <a:lstStyle/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ru-RU" altLang="en-US" sz="44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Модель автобуса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ru-RU" altLang="en-US" sz="44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Знак «Остановка» </a:t>
            </a:r>
            <a:endParaRPr lang="ru-RU" altLang="en-US" sz="44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ru-RU" altLang="en-US" sz="48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Коврик в виде бордюра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endParaRPr lang="ru-RU" altLang="en-US" sz="4800"/>
          </a:p>
        </p:txBody>
      </p:sp>
      <p:pic>
        <p:nvPicPr>
          <p:cNvPr id="8" name="Замещающее содержимое 7" descr="оборудование 2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548630" y="1957705"/>
            <a:ext cx="4514215" cy="3382645"/>
          </a:xfrm>
          <a:prstGeom prst="rect">
            <a:avLst/>
          </a:prstGeom>
        </p:spPr>
      </p:pic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180000">
            <a:off x="6367780" y="2784475"/>
            <a:ext cx="500380" cy="724535"/>
          </a:xfrm>
          <a:prstGeom prst="rect">
            <a:avLst/>
          </a:prstGeom>
        </p:spPr>
      </p:pic>
      <p:pic>
        <p:nvPicPr>
          <p:cNvPr id="11" name="Изображение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880000">
            <a:off x="6415405" y="3536950"/>
            <a:ext cx="495300" cy="236220"/>
          </a:xfrm>
          <a:prstGeom prst="rect">
            <a:avLst/>
          </a:prstGeom>
        </p:spPr>
      </p:pic>
      <p:pic>
        <p:nvPicPr>
          <p:cNvPr id="13" name="Изображение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780000">
            <a:off x="6703060" y="4620260"/>
            <a:ext cx="2783205" cy="4127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en-US" sz="5400" u="sng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Пассажиры:</a:t>
            </a:r>
            <a:r>
              <a:rPr lang="ru-RU" altLang="en-US" u="sng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/>
            </a:r>
            <a:br>
              <a:rPr lang="ru-RU" altLang="en-US" u="sng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endParaRPr lang="ru-RU" altLang="en-US" u="sng"/>
          </a:p>
        </p:txBody>
      </p:sp>
      <p:sp>
        <p:nvSpPr>
          <p:cNvPr id="4" name="Замещающий текст 3"/>
          <p:cNvSpPr>
            <a:spLocks noGrp="1"/>
          </p:cNvSpPr>
          <p:nvPr>
            <p:ph type="body" sz="half" idx="2"/>
          </p:nvPr>
        </p:nvSpPr>
        <p:spPr>
          <a:xfrm>
            <a:off x="840105" y="1705610"/>
            <a:ext cx="4412615" cy="4156075"/>
          </a:xfrm>
        </p:spPr>
        <p:txBody>
          <a:bodyPr/>
          <a:lstStyle/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ru-RU" altLang="en-US" sz="44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Кукла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ru-RU" altLang="en-US" sz="44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Детское кресло </a:t>
            </a:r>
            <a:endParaRPr lang="ru-RU" altLang="en-US" sz="44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ru-RU" altLang="en-US" sz="48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Стенд «Взрослое кресло»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endParaRPr lang="ru-RU" altLang="en-US" sz="4800"/>
          </a:p>
        </p:txBody>
      </p:sp>
      <p:pic>
        <p:nvPicPr>
          <p:cNvPr id="10" name="Изображение 9" descr="1639308265236 коп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39945" y="1021080"/>
            <a:ext cx="4718050" cy="3538220"/>
          </a:xfrm>
          <a:prstGeom prst="rect">
            <a:avLst/>
          </a:prstGeom>
        </p:spPr>
      </p:pic>
      <p:pic>
        <p:nvPicPr>
          <p:cNvPr id="7" name="Замещающее содержимое 6" descr="в салоне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6877050" y="2913380"/>
            <a:ext cx="4286250" cy="28784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0105" y="1332230"/>
            <a:ext cx="3692525" cy="972185"/>
          </a:xfrm>
        </p:spPr>
        <p:txBody>
          <a:bodyPr anchor="ctr" anchorCtr="0"/>
          <a:lstStyle/>
          <a:p>
            <a:pPr algn="ctr" fontAlgn="auto">
              <a:lnSpc>
                <a:spcPct val="100000"/>
              </a:lnSpc>
            </a:pPr>
            <a:r>
              <a:rPr lang="ru-RU" altLang="en-US" u="sng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Двухколесный транспорт</a:t>
            </a:r>
            <a:br>
              <a:rPr lang="ru-RU" altLang="en-US" u="sng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ru-RU" altLang="en-US" u="sng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Замещающий текст 3"/>
          <p:cNvSpPr>
            <a:spLocks noGrp="1"/>
          </p:cNvSpPr>
          <p:nvPr>
            <p:ph type="body" sz="half" idx="2"/>
          </p:nvPr>
        </p:nvSpPr>
        <p:spPr>
          <a:xfrm>
            <a:off x="840105" y="2305050"/>
            <a:ext cx="4800600" cy="3556635"/>
          </a:xfrm>
        </p:spPr>
        <p:txBody>
          <a:bodyPr/>
          <a:lstStyle/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ru-RU" altLang="en-US" sz="28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Велосипеды, Самокаты </a:t>
            </a:r>
            <a:endParaRPr lang="ru-RU" altLang="en-US" sz="28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ru-RU" altLang="en-US" sz="28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Магнитные доски «Велосипед» и «Велосипедист»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ru-RU" altLang="en-US" sz="28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Защита (шлемы, налокотники, наколенники, перчатки)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ru-RU" altLang="en-US" sz="28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Конусы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endParaRPr lang="ru-RU" altLang="en-US" sz="2800"/>
          </a:p>
        </p:txBody>
      </p:sp>
      <p:pic>
        <p:nvPicPr>
          <p:cNvPr id="11" name="Замещающее содержимое 10" descr="оборудование 5 (2)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741670" y="2304415"/>
            <a:ext cx="5001895" cy="33934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8080" y="1167130"/>
            <a:ext cx="3896995" cy="1863725"/>
          </a:xfrm>
        </p:spPr>
        <p:txBody>
          <a:bodyPr anchor="ctr" anchorCtr="0"/>
          <a:lstStyle/>
          <a:p>
            <a:pPr algn="ctr" fontAlgn="auto">
              <a:lnSpc>
                <a:spcPct val="100000"/>
              </a:lnSpc>
            </a:pPr>
            <a:r>
              <a:rPr lang="ru-RU" altLang="en-US" u="sng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Водитель</a:t>
            </a:r>
            <a:br>
              <a:rPr lang="ru-RU" altLang="en-US" u="sng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ru-RU" altLang="en-US" u="sng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Замещающий текст 3"/>
          <p:cNvSpPr>
            <a:spLocks noGrp="1"/>
          </p:cNvSpPr>
          <p:nvPr>
            <p:ph type="body" idx="1"/>
          </p:nvPr>
        </p:nvSpPr>
        <p:spPr>
          <a:xfrm>
            <a:off x="1014730" y="2294255"/>
            <a:ext cx="4267200" cy="2916555"/>
          </a:xfrm>
        </p:spPr>
        <p:txBody>
          <a:bodyPr anchor="t" anchorCtr="0"/>
          <a:lstStyle/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ru-RU" altLang="en-US" sz="28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Радиоуправляемые машинки </a:t>
            </a:r>
            <a:endParaRPr lang="ru-RU" altLang="en-US" sz="28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ru-RU" altLang="en-US" sz="28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Конусы</a:t>
            </a:r>
            <a:r>
              <a:rPr lang="en-US" altLang="ru-RU" sz="28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,</a:t>
            </a:r>
            <a:r>
              <a:rPr lang="ru-RU" altLang="en-US" sz="28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кубики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ru-RU" altLang="en-US" sz="28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Карточки с загадками</a:t>
            </a:r>
            <a:endParaRPr lang="ru-RU" altLang="en-US" sz="2800"/>
          </a:p>
        </p:txBody>
      </p:sp>
      <p:sp>
        <p:nvSpPr>
          <p:cNvPr id="16" name="Замещающий текст 1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 altLang="en-US"/>
          </a:p>
        </p:txBody>
      </p:sp>
      <p:pic>
        <p:nvPicPr>
          <p:cNvPr id="15" name="Замещающее содержимое 14" descr="1640765051506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7475220" y="3031490"/>
            <a:ext cx="3576320" cy="2685415"/>
          </a:xfrm>
          <a:prstGeom prst="rect">
            <a:avLst/>
          </a:prstGeom>
        </p:spPr>
      </p:pic>
      <p:pic>
        <p:nvPicPr>
          <p:cNvPr id="12" name="Замещающее содержимое 11" descr="1640764972959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5444490" y="1341120"/>
            <a:ext cx="3483610" cy="2616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0105" y="1332230"/>
            <a:ext cx="3692525" cy="972185"/>
          </a:xfrm>
        </p:spPr>
        <p:txBody>
          <a:bodyPr anchor="ctr" anchorCtr="0"/>
          <a:lstStyle/>
          <a:p>
            <a:pPr algn="ctr" fontAlgn="auto">
              <a:lnSpc>
                <a:spcPct val="100000"/>
              </a:lnSpc>
            </a:pPr>
            <a:r>
              <a:rPr lang="ru-RU" altLang="en-US" u="sng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Водитель</a:t>
            </a:r>
            <a:br>
              <a:rPr lang="ru-RU" altLang="en-US" u="sng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ru-RU" altLang="en-US" u="sng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Замещающий текст 3"/>
          <p:cNvSpPr>
            <a:spLocks noGrp="1"/>
          </p:cNvSpPr>
          <p:nvPr>
            <p:ph type="body" sz="half" idx="2"/>
          </p:nvPr>
        </p:nvSpPr>
        <p:spPr>
          <a:xfrm>
            <a:off x="840105" y="2305050"/>
            <a:ext cx="4800600" cy="3556635"/>
          </a:xfrm>
        </p:spPr>
        <p:txBody>
          <a:bodyPr/>
          <a:lstStyle/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ru-RU" altLang="en-US" sz="28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Ноутбуки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ru-RU" altLang="en-US" sz="28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Программа «Автосимулятор»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ru-RU" altLang="en-US" sz="28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Руль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ru-RU" altLang="en-US" sz="28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Педали</a:t>
            </a:r>
          </a:p>
          <a:p>
            <a:pPr algn="l">
              <a:buFont typeface="Arial" panose="020B0604020202020204" pitchFamily="34" charset="0"/>
            </a:pPr>
            <a:endParaRPr lang="ru-RU" altLang="en-US" sz="28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l">
              <a:buFont typeface="Arial" panose="020B0604020202020204" pitchFamily="34" charset="0"/>
            </a:pPr>
            <a:endParaRPr lang="ru-RU" altLang="en-US" sz="2800"/>
          </a:p>
        </p:txBody>
      </p:sp>
      <p:pic>
        <p:nvPicPr>
          <p:cNvPr id="7" name="Замещающее содержимое 6" descr="симул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640705" y="1767205"/>
            <a:ext cx="4618355" cy="38449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0105" y="1024890"/>
            <a:ext cx="3567430" cy="2073275"/>
          </a:xfrm>
        </p:spPr>
        <p:txBody>
          <a:bodyPr anchor="ctr" anchorCtr="0"/>
          <a:lstStyle/>
          <a:p>
            <a:pPr algn="ctr" fontAlgn="auto">
              <a:lnSpc>
                <a:spcPct val="100000"/>
              </a:lnSpc>
            </a:pPr>
            <a:r>
              <a:rPr lang="ru-RU" altLang="en-US" u="sng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altLang="en-US" u="sng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altLang="en-US" u="sng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Оказание доврачебной помощи</a:t>
            </a:r>
            <a:br>
              <a:rPr lang="ru-RU" altLang="en-US" u="sng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ru-RU" altLang="en-US" u="sng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Замещающий текст 3"/>
          <p:cNvSpPr>
            <a:spLocks noGrp="1"/>
          </p:cNvSpPr>
          <p:nvPr>
            <p:ph type="body" idx="1"/>
          </p:nvPr>
        </p:nvSpPr>
        <p:spPr>
          <a:xfrm>
            <a:off x="840105" y="3439160"/>
            <a:ext cx="4398645" cy="1704340"/>
          </a:xfrm>
        </p:spPr>
        <p:txBody>
          <a:bodyPr/>
          <a:lstStyle/>
          <a:p>
            <a:pPr algn="l">
              <a:buFont typeface="Arial" panose="020B0604020202020204" pitchFamily="34" charset="0"/>
            </a:pPr>
            <a:r>
              <a:rPr lang="ru-RU" altLang="en-US" sz="28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Манекен «Александр» для обучения приемам сердечно-легочной реанимации</a:t>
            </a:r>
            <a:endParaRPr lang="ru-RU" altLang="en-US" sz="2800"/>
          </a:p>
        </p:txBody>
      </p:sp>
      <p:pic>
        <p:nvPicPr>
          <p:cNvPr id="6" name="Замещающее содержимое 5" descr="1641803850224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7245350" y="3285490"/>
            <a:ext cx="3457575" cy="2596515"/>
          </a:xfrm>
          <a:prstGeom prst="rect">
            <a:avLst/>
          </a:prstGeom>
        </p:spPr>
      </p:pic>
      <p:pic>
        <p:nvPicPr>
          <p:cNvPr id="5" name="Замещающее содержимое 4" descr="1641803760448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5318760" y="761365"/>
            <a:ext cx="3691890" cy="27724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0105" y="737870"/>
            <a:ext cx="10515600" cy="1502410"/>
          </a:xfrm>
        </p:spPr>
        <p:txBody>
          <a:bodyPr anchor="ctr" anchorCtr="0"/>
          <a:lstStyle/>
          <a:p>
            <a:pPr algn="ctr" fontAlgn="auto">
              <a:lnSpc>
                <a:spcPct val="100000"/>
              </a:lnSpc>
            </a:pPr>
            <a:r>
              <a:rPr lang="ru-RU" altLang="en-US" sz="2800" u="sng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Принимаем участие в акциях и рейдах</a:t>
            </a:r>
            <a:r>
              <a:rPr lang="ru-RU" altLang="en-US" u="sng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altLang="en-US" u="sng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ru-RU" altLang="en-US" u="sng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Замещающий текст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</a:pPr>
            <a:endParaRPr lang="ru-RU" altLang="en-US" sz="2800"/>
          </a:p>
        </p:txBody>
      </p:sp>
      <p:sp>
        <p:nvSpPr>
          <p:cNvPr id="9" name="Замещающий текст 8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 altLang="en-US"/>
          </a:p>
        </p:txBody>
      </p:sp>
      <p:pic>
        <p:nvPicPr>
          <p:cNvPr id="5" name="Замещающее содержимое 4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75945" y="1892935"/>
            <a:ext cx="5140960" cy="3325495"/>
          </a:xfrm>
          <a:prstGeom prst="rect">
            <a:avLst/>
          </a:prstGeom>
        </p:spPr>
      </p:pic>
      <p:pic>
        <p:nvPicPr>
          <p:cNvPr id="6" name="Замещающее содержимое 5"/>
          <p:cNvPicPr>
            <a:picLocks noGrp="1" noChangeAspect="1"/>
          </p:cNvPicPr>
          <p:nvPr>
            <p:ph sz="quarter" idx="4"/>
          </p:nvPr>
        </p:nvPicPr>
        <p:blipFill>
          <a:blip r:embed="rId4"/>
          <a:stretch>
            <a:fillRect/>
          </a:stretch>
        </p:blipFill>
        <p:spPr>
          <a:xfrm>
            <a:off x="6172200" y="1892935"/>
            <a:ext cx="4682490" cy="35121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7829" y="222070"/>
            <a:ext cx="10911568" cy="1743890"/>
          </a:xfrm>
        </p:spPr>
        <p:txBody>
          <a:bodyPr anchor="ctr" anchorCtr="0"/>
          <a:lstStyle/>
          <a:p>
            <a:pPr algn="ctr" fontAlgn="auto">
              <a:lnSpc>
                <a:spcPct val="100000"/>
              </a:lnSpc>
            </a:pPr>
            <a:r>
              <a:rPr lang="ru-RU" altLang="en-US" sz="2800" u="sng" dirty="0" smtClean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Сотрудничество с Госавтоинспекцией г.Петрозаводска</a:t>
            </a:r>
            <a:br>
              <a:rPr lang="ru-RU" altLang="en-US" sz="2800" u="sng" dirty="0" smtClean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altLang="en-US" sz="2800" u="sng" dirty="0" smtClean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и Республики Карелия, УНК МВД Карелии, </a:t>
            </a:r>
            <a:br>
              <a:rPr lang="ru-RU" altLang="en-US" sz="2800" u="sng" dirty="0" smtClean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altLang="en-US" sz="2800" u="sng" dirty="0" smtClean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отделом профилактики Наркологического </a:t>
            </a:r>
            <a:r>
              <a:rPr lang="ru-RU" altLang="en-US" sz="2800" u="sng" dirty="0" err="1" smtClean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диспанцера</a:t>
            </a:r>
            <a:r>
              <a:rPr lang="ru-RU" altLang="en-US" u="sng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altLang="en-US" u="sng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ru-RU" altLang="en-US" u="sng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Замещающий текст 3"/>
          <p:cNvSpPr>
            <a:spLocks noGrp="1"/>
          </p:cNvSpPr>
          <p:nvPr>
            <p:ph type="body" idx="1"/>
          </p:nvPr>
        </p:nvSpPr>
        <p:spPr>
          <a:xfrm>
            <a:off x="839789" y="1681162"/>
            <a:ext cx="48486" cy="45719"/>
          </a:xfrm>
        </p:spPr>
        <p:txBody>
          <a:bodyPr/>
          <a:lstStyle/>
          <a:p>
            <a:pPr algn="l">
              <a:buFont typeface="Arial" panose="020B0604020202020204" pitchFamily="34" charset="0"/>
            </a:pPr>
            <a:endParaRPr lang="ru-RU" altLang="en-US" sz="2800" dirty="0"/>
          </a:p>
        </p:txBody>
      </p:sp>
      <p:pic>
        <p:nvPicPr>
          <p:cNvPr id="1026" name="Picture 2" descr="Y:\Н.А.Фомина\0OO9exKRtvqz2EtSsa00iUQ8rDoLfuUcBe-gPKiyQ2kMziDc386HyJCSFy84U8E2d1uq389nQr9bdafLs4L2RSbe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40" y="1723081"/>
            <a:ext cx="3419612" cy="2280187"/>
          </a:xfrm>
          <a:prstGeom prst="rect">
            <a:avLst/>
          </a:prstGeom>
          <a:noFill/>
        </p:spPr>
      </p:pic>
      <p:pic>
        <p:nvPicPr>
          <p:cNvPr id="1027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89074" y="1672045"/>
            <a:ext cx="3657600" cy="2103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86906" y="3161213"/>
            <a:ext cx="2978157" cy="2847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Заголовок 1"/>
          <p:cNvSpPr>
            <a:spLocks noGrp="1"/>
          </p:cNvSpPr>
          <p:nvPr>
            <p:ph type="title"/>
          </p:nvPr>
        </p:nvSpPr>
        <p:spPr>
          <a:xfrm>
            <a:off x="838200" y="518160"/>
            <a:ext cx="8844915" cy="1088390"/>
          </a:xfrm>
        </p:spPr>
        <p:txBody>
          <a:bodyPr anchor="ctr" anchorCtr="0"/>
          <a:lstStyle/>
          <a:p>
            <a:r>
              <a:rPr lang="ru-RU" altLang="en-US" sz="20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Итогом реализации проекта «Лаборатория безопасности» стало открытие центров профилактики детского дорожно-транспортного травматизма во всех 85 субъектах Российской Федерации</a:t>
            </a:r>
          </a:p>
        </p:txBody>
      </p:sp>
      <p:pic>
        <p:nvPicPr>
          <p:cNvPr id="4098" name="Замещающее содержимое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853565" y="1560195"/>
            <a:ext cx="7604760" cy="426529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0105" y="1024890"/>
            <a:ext cx="3567430" cy="2073275"/>
          </a:xfrm>
        </p:spPr>
        <p:txBody>
          <a:bodyPr anchor="ctr" anchorCtr="0"/>
          <a:lstStyle/>
          <a:p>
            <a:pPr algn="ctr" fontAlgn="auto">
              <a:lnSpc>
                <a:spcPct val="100000"/>
              </a:lnSpc>
            </a:pPr>
            <a:r>
              <a:rPr lang="ru-RU" altLang="en-US" u="sng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altLang="en-US" u="sng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altLang="en-US" u="sng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altLang="en-US" u="sng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ru-RU" altLang="en-US" u="sng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sz="half" idx="2"/>
          </p:nvPr>
        </p:nvSpPr>
        <p:spPr>
          <a:xfrm>
            <a:off x="840105" y="668655"/>
            <a:ext cx="10442575" cy="4554220"/>
          </a:xfrm>
        </p:spPr>
        <p:txBody>
          <a:bodyPr/>
          <a:lstStyle/>
          <a:p>
            <a:pPr marL="0" indent="0" algn="ctr">
              <a:buNone/>
            </a:pPr>
            <a:endParaRPr lang="ru-RU" altLang="ru-RU" dirty="0"/>
          </a:p>
          <a:p>
            <a:pPr marL="0" indent="0" algn="ctr">
              <a:buNone/>
            </a:pPr>
            <a:r>
              <a:rPr lang="ru-RU" altLang="ru-RU" sz="4800" dirty="0"/>
              <a:t>Контакты:</a:t>
            </a:r>
          </a:p>
          <a:p>
            <a:pPr marL="0" indent="0" algn="ctr">
              <a:buNone/>
            </a:pPr>
            <a:r>
              <a:rPr lang="ru-RU" altLang="ru-RU" sz="4800" dirty="0"/>
              <a:t>г.Петрозаводск </a:t>
            </a:r>
            <a:r>
              <a:rPr lang="ru-RU" altLang="ru-RU" sz="4800" dirty="0" smtClean="0"/>
              <a:t>Петрозаводский Автотранспортный </a:t>
            </a:r>
            <a:r>
              <a:rPr lang="ru-RU" altLang="ru-RU" sz="4800" dirty="0"/>
              <a:t>техникум </a:t>
            </a:r>
          </a:p>
          <a:p>
            <a:pPr marL="0" indent="0" algn="ctr">
              <a:buNone/>
            </a:pPr>
            <a:r>
              <a:rPr lang="ru-RU" altLang="ru-RU" sz="4800" dirty="0" smtClean="0"/>
              <a:t>Пр. </a:t>
            </a:r>
            <a:r>
              <a:rPr lang="ru-RU" altLang="ru-RU" sz="4800" smtClean="0"/>
              <a:t>Первомайский</a:t>
            </a:r>
            <a:r>
              <a:rPr lang="ru-RU" altLang="ru-RU" sz="4800" smtClean="0"/>
              <a:t>, 46</a:t>
            </a:r>
            <a:endParaRPr lang="ru-RU" altLang="ru-RU" sz="4800" dirty="0"/>
          </a:p>
          <a:p>
            <a:pPr marL="0" indent="0" algn="ctr">
              <a:buNone/>
            </a:pPr>
            <a:r>
              <a:rPr lang="ru-RU" altLang="ru-RU" sz="4800" dirty="0"/>
              <a:t>т.89027718638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0105" y="1024890"/>
            <a:ext cx="3567430" cy="2073275"/>
          </a:xfrm>
        </p:spPr>
        <p:txBody>
          <a:bodyPr anchor="ctr" anchorCtr="0"/>
          <a:lstStyle/>
          <a:p>
            <a:pPr algn="ctr" fontAlgn="auto">
              <a:lnSpc>
                <a:spcPct val="100000"/>
              </a:lnSpc>
            </a:pPr>
            <a:r>
              <a:rPr lang="ru-RU" altLang="en-US" u="sng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altLang="en-US" u="sng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altLang="en-US" u="sng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altLang="en-US" u="sng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ru-RU" altLang="en-US" u="sng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sz="half" idx="2"/>
          </p:nvPr>
        </p:nvSpPr>
        <p:spPr>
          <a:xfrm>
            <a:off x="840105" y="1647190"/>
            <a:ext cx="9267190" cy="2179320"/>
          </a:xfrm>
        </p:spPr>
        <p:txBody>
          <a:bodyPr/>
          <a:lstStyle/>
          <a:p>
            <a:pPr marL="0" indent="0" algn="ctr">
              <a:buNone/>
            </a:pPr>
            <a:endParaRPr lang="ru-RU" altLang="ru-RU"/>
          </a:p>
          <a:p>
            <a:pPr marL="0" indent="0" algn="ctr">
              <a:buNone/>
            </a:pPr>
            <a:r>
              <a:rPr lang="ru-RU" altLang="ru-RU" sz="4800"/>
              <a:t>СПАСИБО</a:t>
            </a:r>
          </a:p>
          <a:p>
            <a:pPr marL="0" indent="0" algn="ctr">
              <a:buNone/>
            </a:pPr>
            <a:r>
              <a:rPr lang="ru-RU" altLang="ru-RU" sz="4800"/>
              <a:t>ЗА ВНИМАНИЕ!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845820" y="942340"/>
            <a:ext cx="9792335" cy="5019040"/>
          </a:xfrm>
        </p:spPr>
        <p:txBody>
          <a:bodyPr/>
          <a:lstStyle/>
          <a:p>
            <a:pPr marL="0" indent="0" algn="ctr">
              <a:buNone/>
            </a:pPr>
            <a:r>
              <a:rPr lang="ru-RU" altLang="en-US" sz="66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Цель - </a:t>
            </a:r>
          </a:p>
          <a:p>
            <a:pPr marL="0" indent="0" algn="ctr">
              <a:buNone/>
            </a:pPr>
            <a:r>
              <a:rPr lang="ru-RU" altLang="en-US" sz="66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снижение транспортных рисков при передвижении детей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781685"/>
            <a:ext cx="10515600" cy="1117600"/>
          </a:xfrm>
        </p:spPr>
        <p:txBody>
          <a:bodyPr/>
          <a:lstStyle/>
          <a:p>
            <a:pPr algn="ctr"/>
            <a:r>
              <a:rPr lang="ru-RU" altLang="en-US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  <a:cs typeface="+mn-lt"/>
                <a:sym typeface="+mn-ea"/>
              </a:rPr>
              <a:t>Инструменты:</a:t>
            </a:r>
            <a:r>
              <a:rPr lang="ru-RU" altLang="en-US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  <a:cs typeface="+mn-lt"/>
              </a:rPr>
              <a:t/>
            </a:r>
            <a:br>
              <a:rPr lang="ru-RU" altLang="en-US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  <a:cs typeface="+mn-lt"/>
              </a:rPr>
            </a:br>
            <a:endParaRPr lang="ru-RU" altLang="en-US">
              <a:latin typeface="+mn-lt"/>
              <a:cs typeface="+mn-lt"/>
            </a:endParaRPr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>
          <a:xfrm>
            <a:off x="838200" y="1540510"/>
            <a:ext cx="10515600" cy="4636770"/>
          </a:xfrm>
        </p:spPr>
        <p:txBody>
          <a:bodyPr/>
          <a:lstStyle/>
          <a:p>
            <a:pPr algn="ctr"/>
            <a:r>
              <a:rPr lang="ru-RU" altLang="en-US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опыт</a:t>
            </a:r>
          </a:p>
          <a:p>
            <a:pPr algn="ctr"/>
            <a:r>
              <a:rPr lang="ru-RU" altLang="en-US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методика</a:t>
            </a:r>
          </a:p>
          <a:p>
            <a:pPr algn="ctr"/>
            <a:r>
              <a:rPr lang="ru-RU" altLang="en-US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оборудование</a:t>
            </a:r>
          </a:p>
          <a:p>
            <a:pPr marL="0" indent="0" algn="ctr">
              <a:buNone/>
            </a:pPr>
            <a:endParaRPr lang="ru-RU" altLang="en-US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>
              <a:buNone/>
            </a:pPr>
            <a:r>
              <a:rPr lang="ru-RU" altLang="en-US" sz="44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Возможности:</a:t>
            </a:r>
          </a:p>
          <a:p>
            <a:pPr algn="ctr"/>
            <a:r>
              <a:rPr lang="ru-RU" altLang="en-US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модульная программа</a:t>
            </a:r>
          </a:p>
          <a:p>
            <a:pPr algn="ctr"/>
            <a:r>
              <a:rPr lang="ru-RU" altLang="en-US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моделирование дорожных ситуаций</a:t>
            </a:r>
          </a:p>
          <a:p>
            <a:pPr algn="ctr"/>
            <a:endParaRPr lang="ru-RU" altLang="en-US"/>
          </a:p>
          <a:p>
            <a:endParaRPr lang="ru-RU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925195"/>
            <a:ext cx="10515600" cy="900430"/>
          </a:xfrm>
        </p:spPr>
        <p:txBody>
          <a:bodyPr/>
          <a:lstStyle/>
          <a:p>
            <a:pPr algn="ctr"/>
            <a:r>
              <a:rPr lang="ru-RU" altLang="en-US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Задачи:</a:t>
            </a:r>
            <a:r>
              <a:rPr lang="ru-RU" altLang="en-US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/>
            </a:r>
            <a:br>
              <a:rPr lang="ru-RU" altLang="en-US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endParaRPr lang="ru-RU" altLang="en-US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/>
        <p:txBody>
          <a:bodyPr>
            <a:scene3d>
              <a:camera prst="orthographicFront"/>
              <a:lightRig rig="threePt" dir="t"/>
            </a:scene3d>
          </a:bodyPr>
          <a:lstStyle/>
          <a:p>
            <a:r>
              <a:rPr lang="ru-RU" altLang="en-US" sz="40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привлечь внимание к собственной безопасности</a:t>
            </a:r>
          </a:p>
          <a:p>
            <a:r>
              <a:rPr lang="ru-RU" altLang="en-US" sz="40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научить предвидеть риски и избегать их</a:t>
            </a:r>
          </a:p>
          <a:p>
            <a:r>
              <a:rPr lang="ru-RU" altLang="en-US" sz="40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воспитывать ответственное отношение к безопасности других участников дорожного движения</a:t>
            </a:r>
          </a:p>
          <a:p>
            <a:pPr marL="0" indent="0">
              <a:buNone/>
            </a:pPr>
            <a:endParaRPr lang="ru-RU" altLang="en-US" sz="40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Замещающее содержимое 4"/>
          <p:cNvGraphicFramePr>
            <a:graphicFrameLocks noGrp="1"/>
          </p:cNvGraphicFramePr>
          <p:nvPr>
            <p:ph sz="half" idx="4294967295"/>
          </p:nvPr>
        </p:nvGraphicFramePr>
        <p:xfrm>
          <a:off x="1703070" y="1031875"/>
          <a:ext cx="3345815" cy="48069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45815"/>
              </a:tblGrid>
              <a:tr h="96139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u-RU" altLang="en-US"/>
                        <a:t>Возраст участников</a:t>
                      </a:r>
                    </a:p>
                  </a:txBody>
                  <a:tcPr/>
                </a:tc>
              </a:tr>
              <a:tr h="96139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u-RU" altLang="en-US"/>
                        <a:t>5-8 лет</a:t>
                      </a:r>
                    </a:p>
                  </a:txBody>
                  <a:tcPr/>
                </a:tc>
              </a:tr>
              <a:tr h="96139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u-RU" altLang="en-US"/>
                        <a:t>9-13 лет</a:t>
                      </a:r>
                    </a:p>
                  </a:txBody>
                  <a:tcPr/>
                </a:tc>
              </a:tr>
              <a:tr h="96139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u-RU" altLang="en-US"/>
                        <a:t>14-16 лет</a:t>
                      </a:r>
                    </a:p>
                  </a:txBody>
                  <a:tcPr/>
                </a:tc>
              </a:tr>
              <a:tr h="96139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u-RU" altLang="en-US"/>
                        <a:t>Родители и педагоги</a:t>
                      </a: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Замещающее содержимое 5"/>
          <p:cNvGraphicFramePr>
            <a:graphicFrameLocks noGrp="1"/>
          </p:cNvGraphicFramePr>
          <p:nvPr>
            <p:ph sz="half" idx="4294967295"/>
          </p:nvPr>
        </p:nvGraphicFramePr>
        <p:xfrm>
          <a:off x="5975350" y="1031875"/>
          <a:ext cx="3369310" cy="48063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69310"/>
              </a:tblGrid>
              <a:tr h="94234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u-RU" altLang="en-US"/>
                        <a:t>Модули</a:t>
                      </a:r>
                    </a:p>
                  </a:txBody>
                  <a:tcPr/>
                </a:tc>
              </a:tr>
              <a:tr h="92202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u-RU" altLang="en-US"/>
                        <a:t>Пешеходы</a:t>
                      </a:r>
                    </a:p>
                  </a:txBody>
                  <a:tcPr/>
                </a:tc>
              </a:tr>
              <a:tr h="97980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u-RU" altLang="en-US"/>
                        <a:t>Пассажиры</a:t>
                      </a:r>
                    </a:p>
                  </a:txBody>
                  <a:tcPr/>
                </a:tc>
              </a:tr>
              <a:tr h="98107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u-RU" altLang="en-US"/>
                        <a:t>Водители</a:t>
                      </a:r>
                    </a:p>
                  </a:txBody>
                  <a:tcPr/>
                </a:tc>
              </a:tr>
              <a:tr h="98107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u-RU" altLang="en-US"/>
                        <a:t>Первая помощь</a:t>
                      </a: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>
          <a:xfrm>
            <a:off x="838200" y="794385"/>
            <a:ext cx="10006330" cy="1193165"/>
          </a:xfrm>
        </p:spPr>
        <p:txBody>
          <a:bodyPr anchor="ctr" anchorCtr="0"/>
          <a:lstStyle/>
          <a:p>
            <a:pPr algn="ctr"/>
            <a:r>
              <a:rPr lang="ru-RU" altLang="en-US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Учебный класс</a:t>
            </a:r>
          </a:p>
        </p:txBody>
      </p:sp>
      <p:pic>
        <p:nvPicPr>
          <p:cNvPr id="3" name="Замещающее содержимое 2" descr="1640765942313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838200" y="2157730"/>
            <a:ext cx="4809490" cy="3611245"/>
          </a:xfrm>
          <a:prstGeom prst="rect">
            <a:avLst/>
          </a:prstGeom>
        </p:spPr>
      </p:pic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72200" y="2186305"/>
            <a:ext cx="5101590" cy="35826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pPr algn="ctr"/>
            <a:r>
              <a:rPr lang="ru-RU" altLang="en-US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Автобус с оборудованием</a:t>
            </a:r>
          </a:p>
        </p:txBody>
      </p:sp>
      <p:pic>
        <p:nvPicPr>
          <p:cNvPr id="6147" name="Замещающее содержимое 3" descr="фото автобуса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966470" y="1494790"/>
            <a:ext cx="3131185" cy="4189095"/>
          </a:xfrm>
        </p:spPr>
      </p:pic>
      <p:pic>
        <p:nvPicPr>
          <p:cNvPr id="2" name="Замещающее содержимое 1" descr="5aY0n6f1E_e6EhL0f8IZunVv-jU9bm0sgphIHB6-45BVUpZTZIq31_esDdIloHXrn8TtTR9twzZ2VaA-SuSUXkk3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5380355" y="1847215"/>
            <a:ext cx="5115560" cy="38366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title"/>
          </p:nvPr>
        </p:nvSpPr>
        <p:spPr>
          <a:xfrm>
            <a:off x="838200" y="485775"/>
            <a:ext cx="10055225" cy="996950"/>
          </a:xfrm>
        </p:spPr>
        <p:txBody>
          <a:bodyPr anchor="ctr" anchorCtr="0"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ru-RU" altLang="en-US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Форматы работы</a:t>
            </a:r>
          </a:p>
        </p:txBody>
      </p:sp>
      <p:pic>
        <p:nvPicPr>
          <p:cNvPr id="7171" name="Picture 8" descr="3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300000">
            <a:off x="7319010" y="2968625"/>
            <a:ext cx="4455160" cy="32969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2" name="Picture 9" descr="для отчета"/>
          <p:cNvPicPr>
            <a:picLocks noGrp="1" noChangeAspect="1"/>
          </p:cNvPicPr>
          <p:nvPr>
            <p:ph sz="half" idx="2"/>
          </p:nvPr>
        </p:nvPicPr>
        <p:blipFill>
          <a:blip r:embed="rId4"/>
          <a:srcRect l="2560" t="13496" r="16521"/>
          <a:stretch>
            <a:fillRect/>
          </a:stretch>
        </p:blipFill>
        <p:spPr>
          <a:xfrm>
            <a:off x="4038600" y="1309053"/>
            <a:ext cx="3905250" cy="2930525"/>
          </a:xfrm>
        </p:spPr>
      </p:pic>
      <p:pic>
        <p:nvPicPr>
          <p:cNvPr id="5" name="Замещающее содержимое 4"/>
          <p:cNvPicPr>
            <a:picLocks noGrp="1" noChangeAspect="1"/>
          </p:cNvPicPr>
          <p:nvPr>
            <p:ph sz="half" idx="1"/>
          </p:nvPr>
        </p:nvPicPr>
        <p:blipFill>
          <a:blip r:embed="rId5"/>
          <a:stretch>
            <a:fillRect/>
          </a:stretch>
        </p:blipFill>
        <p:spPr>
          <a:xfrm>
            <a:off x="266700" y="3256280"/>
            <a:ext cx="4451985" cy="29629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211</Words>
  <Application>Microsoft Office PowerPoint</Application>
  <PresentationFormat>Произвольный</PresentationFormat>
  <Paragraphs>76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21</vt:i4>
      </vt:variant>
    </vt:vector>
  </HeadingPairs>
  <TitlesOfParts>
    <vt:vector size="24" baseType="lpstr">
      <vt:lpstr>Тема Office</vt:lpstr>
      <vt:lpstr>1_Тема Office</vt:lpstr>
      <vt:lpstr>2_Тема Office</vt:lpstr>
      <vt:lpstr>Центр по профилактике детского дорожно-транспортного травматизма  Республики Карелия </vt:lpstr>
      <vt:lpstr>Итогом реализации проекта «Лаборатория безопасности» стало открытие центров профилактики детского дорожно-транспортного травматизма во всех 85 субъектах Российской Федерации</vt:lpstr>
      <vt:lpstr>Презентация PowerPoint</vt:lpstr>
      <vt:lpstr>Инструменты: </vt:lpstr>
      <vt:lpstr>Задачи: </vt:lpstr>
      <vt:lpstr>Презентация PowerPoint</vt:lpstr>
      <vt:lpstr>Учебный класс</vt:lpstr>
      <vt:lpstr>Автобус с оборудованием</vt:lpstr>
      <vt:lpstr>Форматы работы</vt:lpstr>
      <vt:lpstr>Пешеходы: </vt:lpstr>
      <vt:lpstr>Пешеходы: </vt:lpstr>
      <vt:lpstr>Пассажиры: </vt:lpstr>
      <vt:lpstr>Пассажиры: </vt:lpstr>
      <vt:lpstr>Двухколесный транспорт </vt:lpstr>
      <vt:lpstr>Водитель </vt:lpstr>
      <vt:lpstr>Водитель </vt:lpstr>
      <vt:lpstr> Оказание доврачебной помощи </vt:lpstr>
      <vt:lpstr>Принимаем участие в акциях и рейдах </vt:lpstr>
      <vt:lpstr>Сотрудничество с Госавтоинспекцией г.Петрозаводска  и Республики Карелия, УНК МВД Карелии,  отделом профилактики Наркологического диспанцера </vt:lpstr>
      <vt:lpstr>  </vt:lpstr>
      <vt:lpstr>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Центр по профилактике детского дорожно-транспортного травматизма  Республики Карелия</dc:title>
  <dc:creator>Имя</dc:creator>
  <cp:lastModifiedBy>VKS</cp:lastModifiedBy>
  <cp:revision>62</cp:revision>
  <dcterms:created xsi:type="dcterms:W3CDTF">2016-02-26T07:29:00Z</dcterms:created>
  <dcterms:modified xsi:type="dcterms:W3CDTF">2022-05-30T12:40:34Z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A9F6C5AEB25F454F94D18050B9EAA1BB</vt:lpwstr>
  </property>
  <property fmtid="{D5CDD505-2E9C-101B-9397-08002B2CF9AE}" pid="3" name="KSOProductBuildVer">
    <vt:lpwstr>1049-11.2.0.11130</vt:lpwstr>
  </property>
</Properties>
</file>