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8" r:id="rId4"/>
    <p:sldId id="257" r:id="rId5"/>
    <p:sldId id="259" r:id="rId6"/>
    <p:sldId id="260" r:id="rId7"/>
    <p:sldId id="262" r:id="rId8"/>
    <p:sldId id="270" r:id="rId9"/>
    <p:sldId id="271" r:id="rId10"/>
    <p:sldId id="264" r:id="rId11"/>
    <p:sldId id="263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313" autoAdjust="0"/>
    <p:restoredTop sz="77273" autoAdjust="0"/>
  </p:normalViewPr>
  <p:slideViewPr>
    <p:cSldViewPr>
      <p:cViewPr varScale="1">
        <p:scale>
          <a:sx n="57" d="100"/>
          <a:sy n="57" d="100"/>
        </p:scale>
        <p:origin x="-4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A404817-A97E-4940-8CEA-5BBE155617B2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C32AFE7-F0A3-47F7-88ED-AD226D4B2F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944216"/>
          </a:xfrm>
        </p:spPr>
        <p:txBody>
          <a:bodyPr/>
          <a:lstStyle/>
          <a:p>
            <a:r>
              <a:rPr lang="ru-RU" dirty="0" smtClean="0"/>
              <a:t> Растения пустыни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images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195734" y="3429000"/>
            <a:ext cx="4824535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51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9048045"/>
              </p:ext>
            </p:extLst>
          </p:nvPr>
        </p:nvGraphicFramePr>
        <p:xfrm>
          <a:off x="886286" y="2060848"/>
          <a:ext cx="7408865" cy="3997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773"/>
                <a:gridCol w="1481773"/>
                <a:gridCol w="1481773"/>
                <a:gridCol w="1481773"/>
                <a:gridCol w="1481773"/>
              </a:tblGrid>
              <a:tr h="11959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Наблюдение №1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Наблюдение №2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Наблюдение</a:t>
                      </a:r>
                      <a:r>
                        <a:rPr lang="ru-RU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№3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Средние</a:t>
                      </a:r>
                      <a:r>
                        <a:rPr lang="ru-RU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данные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36265">
                <a:tc>
                  <a:txBody>
                    <a:bodyPr/>
                    <a:lstStyle/>
                    <a:p>
                      <a:r>
                        <a:rPr lang="ru-RU" dirty="0" smtClean="0"/>
                        <a:t>Песок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мин.40 сек.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мин.45</a:t>
                      </a:r>
                      <a:r>
                        <a:rPr lang="ru-RU" baseline="0" dirty="0" smtClean="0"/>
                        <a:t> сек.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мин.50 сек.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мин.45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сек.</a:t>
                      </a:r>
                      <a:endParaRPr lang="ru-RU" dirty="0"/>
                    </a:p>
                  </a:txBody>
                  <a:tcPr/>
                </a:tc>
              </a:tr>
              <a:tr h="1005828">
                <a:tc>
                  <a:txBody>
                    <a:bodyPr/>
                    <a:lstStyle/>
                    <a:p>
                      <a:r>
                        <a:rPr lang="ru-RU" dirty="0" smtClean="0"/>
                        <a:t>земля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мин.20 сек.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мин.30</a:t>
                      </a:r>
                      <a:r>
                        <a:rPr lang="ru-RU" baseline="0" dirty="0" smtClean="0"/>
                        <a:t> сек.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мин.35 сек.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мин.28 сек.</a:t>
                      </a:r>
                      <a:endParaRPr lang="ru-RU" dirty="0"/>
                    </a:p>
                  </a:txBody>
                  <a:tcPr/>
                </a:tc>
              </a:tr>
              <a:tr h="759366">
                <a:tc>
                  <a:txBody>
                    <a:bodyPr/>
                    <a:lstStyle/>
                    <a:p>
                      <a:r>
                        <a:rPr lang="ru-RU" dirty="0" smtClean="0"/>
                        <a:t>глина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мин. о5 сек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мин.25 сек.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мин.20 сек.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мин.15 сек.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наблюдений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/>
          <a:lstStyle/>
          <a:p>
            <a:r>
              <a:rPr lang="ru-RU" sz="3200" dirty="0" smtClean="0"/>
              <a:t>Через песок вода прошла быстрее, чем через землю и глину.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Мне стало понятно, почему растениям приходится приспосабливаться. Когда в пустыне много песка, вода быстро уходит вниз и растение корнями добывает себе воду на глубине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06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Autofit/>
          </a:bodyPr>
          <a:lstStyle/>
          <a:p>
            <a:r>
              <a:rPr lang="ru-RU" sz="2800" dirty="0" smtClean="0"/>
              <a:t>Я узнала много нового о пустыне и растениях пустыни.  Я поняла, что особенности развития растений в пустыне зависит от природных условий. Полученные знания я могу использовать на уроках, поделиться информацией с одноклассниками и учениками других классов нашей школы.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788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E:\Кузнецова проект\фото карина\IMG_08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19670" y="692695"/>
            <a:ext cx="6264696" cy="568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499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Задачи:</a:t>
            </a:r>
          </a:p>
          <a:p>
            <a:pPr lvl="1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Собрать  информацию  о природных условиях и растениях пустыни  </a:t>
            </a:r>
          </a:p>
          <a:p>
            <a:pPr lvl="1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Изучить особенности развития растений пустыни   </a:t>
            </a:r>
          </a:p>
          <a:p>
            <a:pPr lvl="1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Сделать  выводы  о  влиянии природных условий на развитие растений пустыни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59047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Цель: изучение влияния природных условий на особенности развития растений пустыни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3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Пустыня</a:t>
            </a:r>
            <a:endParaRPr lang="ru-RU" dirty="0"/>
          </a:p>
        </p:txBody>
      </p:sp>
      <p:pic>
        <p:nvPicPr>
          <p:cNvPr id="2050" name="Picture 2" descr="F: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0889"/>
            <a:ext cx="3868862" cy="282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345638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21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20891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96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F: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728"/>
            <a:ext cx="8640960" cy="602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65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87203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Я взяла три прозрачных  стакана . В один из них насыпала песок, в другой – глину, а в третий – обычную землю.</a:t>
            </a:r>
          </a:p>
          <a:p>
            <a:r>
              <a:rPr lang="ru-RU" sz="3200" dirty="0" smtClean="0"/>
              <a:t>Налила одинаковое количество воды в каждый стакан. Стала наблюдать.</a:t>
            </a:r>
          </a:p>
          <a:p>
            <a:r>
              <a:rPr lang="ru-RU" sz="3200" dirty="0" smtClean="0"/>
              <a:t>Данные наблюдений занесла в таблицу.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662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Кузнецова проект\IMG_08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41682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656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Кузнецова проект\IMG_08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34481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1591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197</TotalTime>
  <Words>239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 Растения пустыни</vt:lpstr>
      <vt:lpstr>Презентация PowerPoint</vt:lpstr>
      <vt:lpstr>Цель: изучение влияния природных условий на особенности развития растений пустыни</vt:lpstr>
      <vt:lpstr>Пустыня</vt:lpstr>
      <vt:lpstr>Презентация PowerPoint</vt:lpstr>
      <vt:lpstr>Презентация PowerPoint</vt:lpstr>
      <vt:lpstr>Исследование</vt:lpstr>
      <vt:lpstr>Презентация PowerPoint</vt:lpstr>
      <vt:lpstr>Презентация PowerPoint</vt:lpstr>
      <vt:lpstr>Таблица наблюдений</vt:lpstr>
      <vt:lpstr>Выводы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Человек</dc:creator>
  <cp:lastModifiedBy>user</cp:lastModifiedBy>
  <cp:revision>45</cp:revision>
  <dcterms:created xsi:type="dcterms:W3CDTF">2015-03-22T09:19:58Z</dcterms:created>
  <dcterms:modified xsi:type="dcterms:W3CDTF">2019-02-25T12:02:30Z</dcterms:modified>
</cp:coreProperties>
</file>