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9" r:id="rId2"/>
    <p:sldId id="257" r:id="rId3"/>
    <p:sldId id="256" r:id="rId4"/>
    <p:sldId id="258" r:id="rId5"/>
    <p:sldId id="259" r:id="rId6"/>
    <p:sldId id="260" r:id="rId7"/>
    <p:sldId id="261" r:id="rId8"/>
    <p:sldId id="286" r:id="rId9"/>
    <p:sldId id="262" r:id="rId10"/>
    <p:sldId id="263" r:id="rId11"/>
    <p:sldId id="264" r:id="rId12"/>
    <p:sldId id="270" r:id="rId13"/>
    <p:sldId id="265" r:id="rId14"/>
    <p:sldId id="267" r:id="rId15"/>
    <p:sldId id="271" r:id="rId16"/>
    <p:sldId id="273" r:id="rId17"/>
    <p:sldId id="272" r:id="rId18"/>
    <p:sldId id="274" r:id="rId19"/>
    <p:sldId id="275" r:id="rId20"/>
    <p:sldId id="277" r:id="rId21"/>
    <p:sldId id="278" r:id="rId22"/>
    <p:sldId id="279" r:id="rId23"/>
    <p:sldId id="287" r:id="rId24"/>
    <p:sldId id="288" r:id="rId25"/>
    <p:sldId id="280" r:id="rId26"/>
    <p:sldId id="284" r:id="rId27"/>
    <p:sldId id="281" r:id="rId28"/>
    <p:sldId id="283" r:id="rId29"/>
    <p:sldId id="28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23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09CC5-11DA-4E3B-B9C6-81A3BE90655B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E225A-D40E-46DC-BE48-24E3A043F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E225A-D40E-46DC-BE48-24E3A043F12E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A3A71-4CC3-4C0E-BECA-CF38C727B58E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2E43-F8AE-40E4-99FD-DD857AACA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04929-B7C0-4988-86FA-8C12D4CB0F0A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A9F44-1792-4FD9-8722-EB09D588D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7AF3D-2D0C-45DC-A027-2CA68AEBB0C9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93C7A-EBBC-4EAA-82B8-15650B1F8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2993-117F-4154-8A50-EFB5E7E92765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B1867-00E1-4CF4-83E6-BF0FD312E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ED7A1-4A0D-490B-BB6D-2A3DEC2FCF95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4D3D9-652B-42B6-8F65-19550D01C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BFEA5-9B8B-4530-B962-A584901EA4D5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0B1B7-A65A-4018-8921-EC1568BC1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6E9A0-C2E8-475F-A89E-02D163CBD83B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DF137-B134-4C25-85FA-6CCE60C4E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77856-9FB0-44B5-A618-8D1D24304923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4463-AFD0-4174-8E8D-19B6EC8E4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785D1-3A61-45B7-8C64-30ACA34C3A7D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856E8-0042-45B8-99EA-7029C6475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D0831-6234-4D63-A52A-6EB58FFF94AA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CCC22-514D-40F2-AB6D-4A32E0284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CD3D9-B730-4D35-9E08-4236B0EC7D00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0F36-DC21-464E-83D1-E417A268A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7B400E-10BD-435A-A791-E2E4DF021DD9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FFDDFA-DA4C-4D4E-9939-775CAC57F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Cambria" pitchFamily="18" charset="0"/>
              </a:rPr>
              <a:t>Великая Отечественная война</a:t>
            </a:r>
            <a:endParaRPr lang="ru-RU" sz="6000" b="1" dirty="0">
              <a:latin typeface="Cambria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25202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7 из 31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s003.radikal.ru/i202/1005/a3/9fcf1d8b3c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96944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2 из 636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11560" y="1340768"/>
            <a:ext cx="7704856" cy="53285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ambria" pitchFamily="18" charset="0"/>
              </a:rPr>
              <a:t>Сражение под Смоленском</a:t>
            </a:r>
            <a:endParaRPr lang="ru-RU" sz="4000" b="1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76470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Comic Sans MS" pitchFamily="66" charset="0"/>
                <a:ea typeface="BatangChe" pitchFamily="49" charset="-127"/>
              </a:rPr>
              <a:t>Город  Ельни   1941 год</a:t>
            </a:r>
            <a:endParaRPr lang="ru-RU" sz="2400" b="1" i="1" dirty="0">
              <a:solidFill>
                <a:srgbClr val="FFFF00"/>
              </a:solidFill>
              <a:latin typeface="Comic Sans MS" pitchFamily="66" charset="0"/>
              <a:ea typeface="BatangChe" pitchFamily="49" charset="-127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10 из 52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7200800" cy="4680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Блокада  Ленинграда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544522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Cambria" pitchFamily="18" charset="0"/>
              </a:rPr>
              <a:t>1941 – 1942 г.</a:t>
            </a:r>
            <a:endParaRPr lang="ru-RU" sz="2800" b="1" i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594928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Cambria" pitchFamily="18" charset="0"/>
              </a:rPr>
              <a:t>900  дней</a:t>
            </a:r>
            <a:endParaRPr lang="ru-RU" sz="36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26 из 522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26064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Сталинградская битва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23554" name="Picture 2" descr="Битва на подступах к Сталинграду (&quot;The New York Times&quot;, СШ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7992888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13 из 53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60432" cy="61926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51112" y="764704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mbria" pitchFamily="18" charset="0"/>
              </a:rPr>
              <a:t>Зимой 1942 – 1943 года была окружена армия (330 тысяч солдат) немецкого фельдмаршала Паулюса</a:t>
            </a:r>
            <a:endParaRPr lang="ru-RU" sz="40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6 из 19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0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Cambria" pitchFamily="18" charset="0"/>
              </a:rPr>
              <a:t>12 июля 1943 года под деревней Прохоровкой развернулось небывалое в истории танковое сражение</a:t>
            </a:r>
            <a:endParaRPr lang="ru-RU" sz="48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1 из 53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97360"/>
            <a:ext cx="8820472" cy="57606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91 тысяча немецких солдат во главе с Паулюсом сдались в плен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3 из 40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848872" cy="55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ambria" pitchFamily="18" charset="0"/>
              </a:rPr>
              <a:t>Партизанская война</a:t>
            </a:r>
            <a:endParaRPr lang="ru-RU" sz="40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Картинка 2 из 445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4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10 из 21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136904" cy="59492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290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8 мая 1945 года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260648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Подписание акта Капитуляции</a:t>
            </a:r>
            <a:endParaRPr lang="ru-RU" sz="28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10 из 23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280920" cy="60486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0"/>
            <a:ext cx="860444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latin typeface="Cambria" pitchFamily="18" charset="0"/>
              </a:rPr>
              <a:t>1945 года советские воины водрузили Знамя Победы над рейхстагом в Берлине</a:t>
            </a:r>
            <a:endParaRPr lang="ru-RU" sz="3200" b="1" dirty="0">
              <a:ln>
                <a:solidFill>
                  <a:schemeClr val="tx2">
                    <a:lumMod val="10000"/>
                  </a:schemeClr>
                </a:solidFill>
              </a:ln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4 из 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80920" cy="5904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Победители у стен рейхстага</a:t>
            </a:r>
            <a:endParaRPr lang="ru-RU" sz="32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aphorism-list.com/portret/juko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024336" cy="3960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7865" y="404665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Жуков Георгий</a:t>
            </a:r>
          </a:p>
          <a:p>
            <a:r>
              <a:rPr lang="ru-RU" sz="2800" b="1" dirty="0" smtClean="0">
                <a:latin typeface="Cambria" pitchFamily="18" charset="0"/>
              </a:rPr>
              <a:t> Константинович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47108" name="AutoShape 4" descr="http://files.school-collection.edu.ru/dlrstore/7884ad21-1114-4876-9733-04733e3cf93a/3_2_10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6" descr="http://files.school-collection.edu.ru/dlrstore/7884ad21-1114-4876-9733-04733e3cf93a/3_2_1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564904"/>
            <a:ext cx="3024336" cy="40324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5157192"/>
            <a:ext cx="3528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Рокоссовский Константин </a:t>
            </a:r>
          </a:p>
          <a:p>
            <a:r>
              <a:rPr lang="ru-RU" sz="2800" b="1" dirty="0" err="1" smtClean="0">
                <a:latin typeface="Cambria" pitchFamily="18" charset="0"/>
              </a:rPr>
              <a:t>Константинови</a:t>
            </a:r>
            <a:endParaRPr lang="ru-RU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voina-cccp-germaniya.narod.ru/foto/vasilevsk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808312" cy="360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620689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Василевский  Александр</a:t>
            </a:r>
          </a:p>
          <a:p>
            <a:r>
              <a:rPr lang="ru-RU" sz="2800" b="1" dirty="0" smtClean="0">
                <a:latin typeface="Cambria" pitchFamily="18" charset="0"/>
              </a:rPr>
              <a:t> Михайлович </a:t>
            </a:r>
            <a:endParaRPr lang="ru-RU" sz="2800" b="1" dirty="0">
              <a:latin typeface="Cambria" pitchFamily="18" charset="0"/>
            </a:endParaRPr>
          </a:p>
        </p:txBody>
      </p:sp>
      <p:pic>
        <p:nvPicPr>
          <p:cNvPr id="4" name="Picture 4" descr="http://milday.ru/uploads/posts/2011-05/thumbs/1304763232_a000af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80928"/>
            <a:ext cx="2952328" cy="3672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4536995"/>
            <a:ext cx="30600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Конев   Иван    Степанович</a:t>
            </a:r>
            <a:endParaRPr lang="ru-RU" sz="28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19 из 77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352928" cy="54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0"/>
            <a:ext cx="800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Парад Победы на Красной площади.        24 июня 1945 года    </a:t>
            </a:r>
            <a:endParaRPr lang="ru-RU" sz="32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upload.wikimedia.org/wikipedia/commons/f/f8/%D0%9F%D0%BE%D0%B1%D0%B5%D0%B4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47260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900igr.net/datas/istorija/1945-god/0039-039-1945-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ambria" pitchFamily="18" charset="0"/>
              </a:rPr>
              <a:t>           </a:t>
            </a:r>
            <a:r>
              <a:rPr lang="ru-RU" sz="4400" b="1" dirty="0" smtClean="0">
                <a:latin typeface="Cambria" pitchFamily="18" charset="0"/>
              </a:rPr>
              <a:t>Салют  Победы</a:t>
            </a:r>
            <a:endParaRPr lang="ru-RU" sz="4400" b="1" dirty="0">
              <a:latin typeface="Cambria" pitchFamily="18" charset="0"/>
            </a:endParaRPr>
          </a:p>
        </p:txBody>
      </p:sp>
      <p:pic>
        <p:nvPicPr>
          <p:cNvPr id="7170" name="Picture 2" descr="http://icon.s.photosight.ru/img/5/ef8/3745038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280920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а 4 из 64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908720"/>
            <a:ext cx="7056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ambria" pitchFamily="18" charset="0"/>
              </a:rPr>
              <a:t>Вечная память павшим, вечная память живущим героям войны</a:t>
            </a:r>
            <a:endParaRPr lang="ru-RU" sz="44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www.goldenone.ru/content/images/2008_04_19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51520" y="188640"/>
            <a:ext cx="8496944" cy="6006826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66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Великая </a:t>
            </a:r>
            <a:br>
              <a:rPr lang="ru-RU" sz="66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-RU" sz="66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Отечественная  Война</a:t>
            </a:r>
            <a: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                                                                        </a:t>
            </a:r>
            <a:b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-RU" sz="36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                                                                                                         </a:t>
            </a:r>
            <a:r>
              <a:rPr lang="ru-RU" sz="40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1941  - 1945 г.</a:t>
            </a:r>
            <a:r>
              <a:rPr lang="ru-RU" sz="36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endParaRPr lang="ru-RU" sz="3600" dirty="0">
              <a:ln w="6350">
                <a:solidFill>
                  <a:srgbClr val="C00000"/>
                </a:solidFill>
              </a:ln>
              <a:solidFill>
                <a:schemeClr val="bg1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Картинка 114 из 316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42486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Картинка 89 из 34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698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Картинка 1 из 202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9"/>
            <a:ext cx="813683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22 июня 1941 года в 4 часа утра без объявления войны Фашистская Германия напала на Советский Союз</a:t>
            </a: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а 43 из 51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136904" cy="5616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052736"/>
            <a:ext cx="6979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38100" dir="13500000" algn="br" rotWithShape="0">
                    <a:schemeClr val="accent1">
                      <a:lumMod val="10000"/>
                      <a:alpha val="40000"/>
                    </a:schemeClr>
                  </a:outerShdw>
                </a:effectLst>
                <a:latin typeface="Cambria" pitchFamily="18" charset="0"/>
              </a:rPr>
              <a:t>190 сухопутных дивизий</a:t>
            </a:r>
            <a:endParaRPr lang="ru-RU" sz="4400" b="1" dirty="0">
              <a:ln w="19050">
                <a:solidFill>
                  <a:schemeClr val="bg2">
                    <a:lumMod val="75000"/>
                  </a:schemeClr>
                </a:solidFill>
              </a:ln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50800" dist="38100" dir="13500000" algn="br" rotWithShape="0">
                  <a:schemeClr val="accent1">
                    <a:lumMod val="10000"/>
                    <a:alpha val="40000"/>
                  </a:scheme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2348880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bevelB w="127000" h="38100" prst="coolSlant"/>
              <a:extrusionClr>
                <a:schemeClr val="tx1"/>
              </a:extrusionClr>
              <a:contourClr>
                <a:schemeClr val="tx2"/>
              </a:contourClr>
            </a:sp3d>
          </a:bodyPr>
          <a:lstStyle/>
          <a:p>
            <a:r>
              <a:rPr lang="ru-RU" sz="4800" b="1" dirty="0" smtClean="0">
                <a:ln w="2222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5000 самолётов</a:t>
            </a:r>
            <a:endParaRPr lang="ru-RU" sz="4800" b="1" dirty="0">
              <a:ln w="22225"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4221088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ambria" pitchFamily="18" charset="0"/>
              </a:rPr>
              <a:t>200 военных кораблей</a:t>
            </a:r>
            <a:endParaRPr lang="ru-RU" sz="44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victory.rusarchives.ru/img/photos/17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550274" cy="504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404664"/>
            <a:ext cx="737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Запись </a:t>
            </a:r>
            <a:r>
              <a:rPr lang="ru-RU" sz="2800" b="1" dirty="0" err="1" smtClean="0">
                <a:latin typeface="Cambria" pitchFamily="18" charset="0"/>
              </a:rPr>
              <a:t>дообровольцев</a:t>
            </a:r>
            <a:r>
              <a:rPr lang="ru-RU" sz="2800" b="1" dirty="0" smtClean="0">
                <a:latin typeface="Cambria" pitchFamily="18" charset="0"/>
              </a:rPr>
              <a:t>  в Красную Армию</a:t>
            </a:r>
            <a:endParaRPr lang="ru-RU" sz="28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13 из 31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488832" cy="4608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Cambria" pitchFamily="18" charset="0"/>
              </a:rPr>
              <a:t>Брестская  крепость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517231"/>
            <a:ext cx="80648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Comic Sans MS" pitchFamily="66" charset="0"/>
              </a:rPr>
              <a:t>Год сорок первый, начало июня. Все ещё живы, все ещё живы</a:t>
            </a:r>
          </a:p>
          <a:p>
            <a:r>
              <a:rPr lang="ru-RU" sz="2000" i="1" dirty="0" smtClean="0">
                <a:latin typeface="Comic Sans MS" pitchFamily="66" charset="0"/>
              </a:rPr>
              <a:t>ВСЕ, ВСЕ, ВСЕ !!!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rgbClr val="CBCBCB"/>
      </a:dk1>
      <a:lt1>
        <a:sysClr val="window" lastClr="FFFFFF"/>
      </a:lt1>
      <a:dk2>
        <a:srgbClr val="C4AD9F"/>
      </a:dk2>
      <a:lt2>
        <a:srgbClr val="FBEEC9"/>
      </a:lt2>
      <a:accent1>
        <a:srgbClr val="F9D9AB"/>
      </a:accent1>
      <a:accent2>
        <a:srgbClr val="DCC0B6"/>
      </a:accent2>
      <a:accent3>
        <a:srgbClr val="E1D0CC"/>
      </a:accent3>
      <a:accent4>
        <a:srgbClr val="E7D5C4"/>
      </a:accent4>
      <a:accent5>
        <a:srgbClr val="A19574"/>
      </a:accent5>
      <a:accent6>
        <a:srgbClr val="EBC7A3"/>
      </a:accent6>
      <a:hlink>
        <a:srgbClr val="EC9797"/>
      </a:hlink>
      <a:folHlink>
        <a:srgbClr val="FFE7A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917</TotalTime>
  <Words>175</Words>
  <Application>Microsoft Office PowerPoint</Application>
  <PresentationFormat>Экран (4:3)</PresentationFormat>
  <Paragraphs>35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Слайд 1</vt:lpstr>
      <vt:lpstr>Слайд 2</vt:lpstr>
      <vt:lpstr>Великая  Отечественная  Война                                                                                                                                                                                         1941  - 1945 г. </vt:lpstr>
      <vt:lpstr>Слайд 4</vt:lpstr>
      <vt:lpstr>Слайд 5</vt:lpstr>
      <vt:lpstr>22 июня 1941 года в 4 часа утра без объявления войны Фашистская Германия напала на Советский Союз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 Отечественная   Война</dc:title>
  <dc:creator>1</dc:creator>
  <cp:lastModifiedBy>Пользователь</cp:lastModifiedBy>
  <cp:revision>96</cp:revision>
  <dcterms:created xsi:type="dcterms:W3CDTF">2012-04-28T05:04:45Z</dcterms:created>
  <dcterms:modified xsi:type="dcterms:W3CDTF">2015-04-10T14:33:28Z</dcterms:modified>
</cp:coreProperties>
</file>