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7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5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q=http://www.moesk.ru/press/dobroeel/pravila/Pravila%20elektrobezopasnosti%20detyam.php&amp;sa=D&amp;sntz=1&amp;usg=AFQjCNFSIMSSwCfHjdRHrzB2BC58tmrlIw" TargetMode="External"/><Relationship Id="rId2" Type="http://schemas.openxmlformats.org/officeDocument/2006/relationships/hyperlink" Target="https://yandex.ru/images/search?text=%D0%BA%D0%B0%D1%80%D1%82%D0%B8%D0%BD%D0%BA%D0%B8%20%D0%B4%D0%BB%D1%8F%20%D0%B4%D0%B5%D1%82%D0%B5%D0%B9%20%D1%81%D1%82%D0%B8%D1%80%D0%B0%D0%BB%D1%8C%D0%BD%D0%B0%D1%8F%20%D0%BC%D0%B0%D1%88%D0%B8%D0%BD%D0%B0%20%D0%BD%D0%B0%20%D0%BF%D1%80%D0%BE%D0%B7%D1%80%D0%B0%D1%87%D0%BD%D0%BE%D0%BC%20%D1%84%D0%BE%D0%BD%D0%B5&amp;from=tabbar&amp;pos=5&amp;img_url=https://sun9-73.userapi.com/impg/GjGRYSpghadKfMmBNbyHUkBRBsMW_ZM_IJAnjw/oGM97kDhLL0.jpg?size=160x160&amp;quality=96&amp;sign=e6f9748d98f0fead6c370ed6ea70ce80&amp;type=album&amp;rpt=simag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Простые решения для энергосбережения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Классный </a:t>
            </a:r>
            <a:r>
              <a:rPr lang="ru-RU" dirty="0" smtClean="0"/>
              <a:t>час</a:t>
            </a:r>
          </a:p>
          <a:p>
            <a:r>
              <a:rPr lang="ru-RU" dirty="0" smtClean="0"/>
              <a:t>Подготовила</a:t>
            </a:r>
          </a:p>
          <a:p>
            <a:r>
              <a:rPr lang="ru-RU" dirty="0" smtClean="0"/>
              <a:t>Филиппова Наталия </a:t>
            </a:r>
            <a:r>
              <a:rPr lang="ru-RU" dirty="0" smtClean="0"/>
              <a:t>В</a:t>
            </a:r>
            <a:r>
              <a:rPr lang="ru-RU" dirty="0" smtClean="0"/>
              <a:t>алентиновна</a:t>
            </a:r>
          </a:p>
          <a:p>
            <a:r>
              <a:rPr lang="ru-RU" dirty="0" smtClean="0"/>
              <a:t>Учитель начальных классов</a:t>
            </a:r>
          </a:p>
          <a:p>
            <a:r>
              <a:rPr lang="ru-RU" dirty="0" smtClean="0"/>
              <a:t>МОУ СШ №87 г. Ярославля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58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Отгадайте загадку: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 дальним сёлам, городам</a:t>
            </a:r>
          </a:p>
          <a:p>
            <a:r>
              <a:rPr lang="ru-RU" dirty="0" smtClean="0"/>
              <a:t>Кто идёт по проводам?</a:t>
            </a:r>
          </a:p>
          <a:p>
            <a:r>
              <a:rPr lang="ru-RU" dirty="0" smtClean="0"/>
              <a:t>Светлое величество</a:t>
            </a:r>
          </a:p>
          <a:p>
            <a:r>
              <a:rPr lang="ru-RU" dirty="0" smtClean="0"/>
              <a:t>Это </a:t>
            </a:r>
            <a:endParaRPr lang="ru-RU" dirty="0"/>
          </a:p>
        </p:txBody>
      </p:sp>
      <p:pic>
        <p:nvPicPr>
          <p:cNvPr id="1026" name="Picture 2" descr="C:\Users\111\Desktop\электричество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872" y="3429000"/>
            <a:ext cx="4222128" cy="328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67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Электричество в нашем доме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Свет</a:t>
            </a:r>
          </a:p>
          <a:p>
            <a:r>
              <a:rPr lang="ru-RU" dirty="0" smtClean="0"/>
              <a:t>Стиральная машина</a:t>
            </a:r>
          </a:p>
          <a:p>
            <a:r>
              <a:rPr lang="ru-RU" dirty="0" smtClean="0"/>
              <a:t>Пылесос</a:t>
            </a:r>
          </a:p>
          <a:p>
            <a:r>
              <a:rPr lang="ru-RU" dirty="0" smtClean="0"/>
              <a:t>Утюг</a:t>
            </a:r>
          </a:p>
          <a:p>
            <a:r>
              <a:rPr lang="ru-RU" dirty="0" smtClean="0"/>
              <a:t>Телевизор</a:t>
            </a:r>
          </a:p>
          <a:p>
            <a:r>
              <a:rPr lang="ru-RU" dirty="0" smtClean="0"/>
              <a:t>Компьютер</a:t>
            </a:r>
          </a:p>
          <a:p>
            <a:r>
              <a:rPr lang="ru-RU" dirty="0" smtClean="0"/>
              <a:t>Зарядка для телефона</a:t>
            </a:r>
          </a:p>
          <a:p>
            <a:r>
              <a:rPr lang="ru-RU" dirty="0" smtClean="0"/>
              <a:t>Холодильник</a:t>
            </a:r>
          </a:p>
          <a:p>
            <a:r>
              <a:rPr lang="ru-RU" dirty="0" smtClean="0"/>
              <a:t>Микроволновая печь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1268761"/>
            <a:ext cx="2520280" cy="2483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484784"/>
            <a:ext cx="2008470" cy="2232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764" y="2502634"/>
            <a:ext cx="2068871" cy="2203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295" y="3645024"/>
            <a:ext cx="1682147" cy="1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869" y="4581128"/>
            <a:ext cx="1845766" cy="205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616" y="4906634"/>
            <a:ext cx="2214772" cy="1613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5513152"/>
            <a:ext cx="1152128" cy="1314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247" y="2450563"/>
            <a:ext cx="3880753" cy="3262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-15797"/>
            <a:ext cx="2096223" cy="14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93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Откуда берётся электричество?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Ваши предположения?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635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414338"/>
            <a:ext cx="8515350" cy="602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750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Причины энергетического кризиса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Нехватка ресурсов</a:t>
            </a:r>
          </a:p>
          <a:p>
            <a:r>
              <a:rPr lang="ru-RU" dirty="0" smtClean="0"/>
              <a:t>Отсутствие ресурсов</a:t>
            </a:r>
          </a:p>
          <a:p>
            <a:r>
              <a:rPr lang="ru-RU" dirty="0" smtClean="0"/>
              <a:t>Дорогая цена на ресурсы</a:t>
            </a:r>
          </a:p>
          <a:p>
            <a:r>
              <a:rPr lang="ru-RU" dirty="0" smtClean="0"/>
              <a:t>Большое потребление электроэнергии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78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928655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876" y="1916832"/>
            <a:ext cx="6541070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167" y="3429000"/>
            <a:ext cx="5897817" cy="1530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69851"/>
            <a:ext cx="6277613" cy="15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515" y="5157337"/>
            <a:ext cx="6385792" cy="1512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736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5735128" cy="523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4" y="33261"/>
            <a:ext cx="9139423" cy="523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618015"/>
            <a:ext cx="2306191" cy="4785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40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Электричество – не игрушка!!!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Нельзя тянуть вилку из розетки за провод</a:t>
            </a:r>
            <a:r>
              <a:rPr lang="ru-RU" dirty="0" smtClean="0"/>
              <a:t>;</a:t>
            </a:r>
          </a:p>
          <a:p>
            <a:r>
              <a:rPr lang="ru-RU" dirty="0"/>
              <a:t>Нельзя браться за провода бытовых электроприборов мокрыми руками</a:t>
            </a:r>
            <a:r>
              <a:rPr lang="ru-RU" dirty="0" smtClean="0"/>
              <a:t>;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Нельзя </a:t>
            </a:r>
            <a:r>
              <a:rPr lang="ru-RU" dirty="0"/>
              <a:t>пользоваться неисправными электроприборами и разбирать их включенными в розетку;</a:t>
            </a:r>
          </a:p>
        </p:txBody>
      </p:sp>
    </p:spTree>
    <p:extLst>
      <p:ext uri="{BB962C8B-B14F-4D97-AF65-F5344CB8AC3E}">
        <p14:creationId xmlns:p14="http://schemas.microsoft.com/office/powerpoint/2010/main" val="87909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На улице 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363272" cy="5256584"/>
          </a:xfrm>
        </p:spPr>
        <p:txBody>
          <a:bodyPr>
            <a:noAutofit/>
          </a:bodyPr>
          <a:lstStyle/>
          <a:p>
            <a:r>
              <a:rPr lang="ru-RU" sz="2400" dirty="0"/>
              <a:t>Нельзя разжигать костры, складывать воспламеняющиеся предметы под проводами</a:t>
            </a:r>
            <a:r>
              <a:rPr lang="ru-RU" sz="2400" dirty="0" smtClean="0"/>
              <a:t>;</a:t>
            </a:r>
          </a:p>
          <a:p>
            <a:r>
              <a:rPr lang="ru-RU" sz="2400" dirty="0"/>
              <a:t>Нельзя ловить рыбу вблизи линий электропередачи</a:t>
            </a:r>
            <a:r>
              <a:rPr lang="ru-RU" sz="2400" dirty="0" smtClean="0"/>
              <a:t>;</a:t>
            </a:r>
          </a:p>
          <a:p>
            <a:r>
              <a:rPr lang="ru-RU" sz="2400" dirty="0"/>
              <a:t>Нельзя запускать воздушных змеев и планеры возле </a:t>
            </a:r>
            <a:r>
              <a:rPr lang="ru-RU" sz="2400" dirty="0" err="1"/>
              <a:t>энергообъектов</a:t>
            </a:r>
            <a:r>
              <a:rPr lang="ru-RU" sz="2400" dirty="0" smtClean="0"/>
              <a:t>;</a:t>
            </a:r>
          </a:p>
          <a:p>
            <a:r>
              <a:rPr lang="ru-RU" sz="2400" dirty="0"/>
              <a:t>Нельзя забрасывать какие-либо предметы на провода и трансформаторы</a:t>
            </a:r>
            <a:r>
              <a:rPr lang="ru-RU" sz="2400" dirty="0" smtClean="0"/>
              <a:t>;</a:t>
            </a:r>
          </a:p>
          <a:p>
            <a:r>
              <a:rPr lang="ru-RU" sz="2400" dirty="0"/>
              <a:t>Нельзя открывать двери трансформаторных подстанций и электрощиты на лестничных площадках, играть вблизи </a:t>
            </a:r>
            <a:r>
              <a:rPr lang="ru-RU" sz="2400" dirty="0" err="1"/>
              <a:t>энергообъектов</a:t>
            </a:r>
            <a:r>
              <a:rPr lang="ru-RU" sz="2400" dirty="0" smtClean="0"/>
              <a:t>;</a:t>
            </a:r>
          </a:p>
          <a:p>
            <a:r>
              <a:rPr lang="ru-RU" sz="2400" dirty="0"/>
              <a:t>Нельзя залезать на опоры линий электропередачи, подходить к оборванному проводу ближе, чем на 8 </a:t>
            </a:r>
            <a:r>
              <a:rPr lang="ru-RU" sz="2400" dirty="0" smtClean="0"/>
              <a:t>метров</a:t>
            </a:r>
          </a:p>
          <a:p>
            <a:r>
              <a:rPr lang="ru-RU" sz="2400" dirty="0"/>
              <a:t>Нельзя во время грозы купаться в водоемах, прятаться под деревьями, надо идти </a:t>
            </a:r>
            <a:r>
              <a:rPr lang="ru-RU" sz="2400" dirty="0" smtClean="0"/>
              <a:t>домой.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5140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260649"/>
            <a:ext cx="55263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стране </a:t>
            </a:r>
            <a:r>
              <a:rPr lang="ru-RU" sz="2800" dirty="0" err="1"/>
              <a:t>Энерголандии</a:t>
            </a:r>
            <a:r>
              <a:rPr lang="ru-RU" sz="2800" dirty="0"/>
              <a:t> –</a:t>
            </a:r>
          </a:p>
          <a:p>
            <a:r>
              <a:rPr lang="ru-RU" sz="2800" dirty="0"/>
              <a:t>Сияет дивный свет,</a:t>
            </a:r>
          </a:p>
          <a:p>
            <a:r>
              <a:rPr lang="ru-RU" sz="2800" dirty="0"/>
              <a:t>В стране </a:t>
            </a:r>
            <a:r>
              <a:rPr lang="ru-RU" sz="2800" dirty="0" err="1"/>
              <a:t>Энерголандии</a:t>
            </a:r>
            <a:r>
              <a:rPr lang="ru-RU" sz="2800" dirty="0"/>
              <a:t> –</a:t>
            </a:r>
          </a:p>
          <a:p>
            <a:r>
              <a:rPr lang="ru-RU" sz="2800" dirty="0"/>
              <a:t>Чего здесь только нет!</a:t>
            </a:r>
          </a:p>
          <a:p>
            <a:r>
              <a:rPr lang="ru-RU" sz="2800" dirty="0"/>
              <a:t>Приборов электрических</a:t>
            </a:r>
          </a:p>
          <a:p>
            <a:r>
              <a:rPr lang="ru-RU" sz="2800" dirty="0"/>
              <a:t>Полезных тут не счесть.</a:t>
            </a:r>
          </a:p>
          <a:p>
            <a:r>
              <a:rPr lang="ru-RU" sz="2800" dirty="0"/>
              <a:t>Светильники, паяльники,</a:t>
            </a:r>
          </a:p>
          <a:p>
            <a:r>
              <a:rPr lang="ru-RU" sz="2800" dirty="0"/>
              <a:t>Духовки, люстры, чайники</a:t>
            </a:r>
          </a:p>
          <a:p>
            <a:r>
              <a:rPr lang="ru-RU" sz="2800" dirty="0"/>
              <a:t>Видны повсюду здесь.</a:t>
            </a:r>
          </a:p>
          <a:p>
            <a:r>
              <a:rPr lang="ru-RU" sz="2800" dirty="0"/>
              <a:t>Страна </a:t>
            </a:r>
            <a:r>
              <a:rPr lang="ru-RU" sz="2800" dirty="0" err="1"/>
              <a:t>Энерголандия</a:t>
            </a:r>
            <a:r>
              <a:rPr lang="ru-RU" sz="2800" dirty="0"/>
              <a:t> –</a:t>
            </a:r>
          </a:p>
          <a:p>
            <a:r>
              <a:rPr lang="ru-RU" sz="2800" dirty="0"/>
              <a:t>В ней так уютно жить!</a:t>
            </a:r>
          </a:p>
          <a:p>
            <a:r>
              <a:rPr lang="ru-RU" sz="2800" dirty="0"/>
              <a:t>Но жить ещё комфортнее</a:t>
            </a:r>
          </a:p>
          <a:p>
            <a:r>
              <a:rPr lang="ru-RU" sz="2800" dirty="0"/>
              <a:t>Тем, кто готов с законами</a:t>
            </a:r>
          </a:p>
          <a:p>
            <a:r>
              <a:rPr lang="ru-RU" sz="2800" dirty="0"/>
              <a:t>Страны этой дружить</a:t>
            </a:r>
            <a:r>
              <a:rPr lang="ru-RU" sz="32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0258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457"/>
            <a:ext cx="8933255" cy="678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964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514350"/>
            <a:ext cx="8296275" cy="582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859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7" y="44624"/>
            <a:ext cx="9116090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2800350"/>
            <a:ext cx="6924675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360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Использованные ресурсы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hlinkClick r:id="rId2"/>
              </a:rPr>
              <a:t>картинки для детей </a:t>
            </a:r>
            <a:r>
              <a:rPr lang="ru-RU" dirty="0" smtClean="0">
                <a:hlinkClick r:id="rId2"/>
              </a:rPr>
              <a:t>на прозрачном фоне</a:t>
            </a:r>
            <a:endParaRPr lang="ru-RU" dirty="0" smtClean="0"/>
          </a:p>
          <a:p>
            <a:r>
              <a:rPr lang="ru-RU" dirty="0"/>
              <a:t>Вячеслав Колесник. </a:t>
            </a:r>
            <a:r>
              <a:rPr lang="ru-RU" dirty="0" err="1"/>
              <a:t>Энерголандия</a:t>
            </a:r>
            <a:r>
              <a:rPr lang="ru-RU" dirty="0"/>
              <a:t>. Стихи для детей по </a:t>
            </a:r>
            <a:r>
              <a:rPr lang="ru-RU" dirty="0" err="1"/>
              <a:t>энергобезопасности</a:t>
            </a:r>
            <a:r>
              <a:rPr lang="ru-RU" dirty="0"/>
              <a:t>. МРСК-ЦЕНТРА, 2013 г.</a:t>
            </a:r>
          </a:p>
          <a:p>
            <a:r>
              <a:rPr lang="ru-RU" dirty="0"/>
              <a:t>Правила электробезопасности детям. </a:t>
            </a:r>
            <a:r>
              <a:rPr lang="ru-RU" u="sng" dirty="0">
                <a:hlinkClick r:id="rId3"/>
              </a:rPr>
              <a:t>http://</a:t>
            </a:r>
            <a:r>
              <a:rPr lang="ru-RU" u="sng" dirty="0" smtClean="0">
                <a:hlinkClick r:id="rId3"/>
              </a:rPr>
              <a:t>www.moesk.ru/press/dobroeel/pravila/Pravila%20elektrobezopasnosti%20detyam.php</a:t>
            </a:r>
            <a:endParaRPr lang="ru-RU" u="sng" dirty="0" smtClean="0"/>
          </a:p>
          <a:p>
            <a:r>
              <a:rPr lang="ru-RU" dirty="0" smtClean="0"/>
              <a:t>Яндекс картинки </a:t>
            </a:r>
            <a:r>
              <a:rPr lang="en-US" dirty="0" smtClean="0"/>
              <a:t>https</a:t>
            </a:r>
            <a:r>
              <a:rPr lang="en-US" dirty="0"/>
              <a:t>://ds02.infourok.ru/uploads/ex/089b/0005d4fa-7625f075/hello_html_m5d444f3e.jpg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65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281</Words>
  <Application>Microsoft Office PowerPoint</Application>
  <PresentationFormat>Экран (4:3)</PresentationFormat>
  <Paragraphs>59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Простые решения для энергосбережения</vt:lpstr>
      <vt:lpstr>Отгадайте загадку:</vt:lpstr>
      <vt:lpstr>Электричество в нашем доме</vt:lpstr>
      <vt:lpstr>Откуда берётся электричество?</vt:lpstr>
      <vt:lpstr>Презентация PowerPoint</vt:lpstr>
      <vt:lpstr>Причины энергетического кризиса</vt:lpstr>
      <vt:lpstr>Презентация PowerPoint</vt:lpstr>
      <vt:lpstr>Презентация PowerPoint</vt:lpstr>
      <vt:lpstr>Электричество – не игрушка!!!</vt:lpstr>
      <vt:lpstr>На улице :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Использованные ресурсы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Простые решения для энергосбережения</dc:title>
  <dc:creator>111</dc:creator>
  <cp:lastModifiedBy>111</cp:lastModifiedBy>
  <cp:revision>9</cp:revision>
  <dcterms:created xsi:type="dcterms:W3CDTF">2021-10-14T05:12:21Z</dcterms:created>
  <dcterms:modified xsi:type="dcterms:W3CDTF">2021-10-14T06:37:16Z</dcterms:modified>
</cp:coreProperties>
</file>